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588" r:id="rId3"/>
    <p:sldId id="632" r:id="rId4"/>
    <p:sldId id="708" r:id="rId5"/>
    <p:sldId id="716" r:id="rId6"/>
    <p:sldId id="717" r:id="rId7"/>
    <p:sldId id="709" r:id="rId8"/>
    <p:sldId id="710" r:id="rId9"/>
    <p:sldId id="711" r:id="rId10"/>
    <p:sldId id="718" r:id="rId11"/>
    <p:sldId id="712" r:id="rId12"/>
    <p:sldId id="713" r:id="rId13"/>
    <p:sldId id="715" r:id="rId14"/>
    <p:sldId id="714" r:id="rId15"/>
    <p:sldId id="66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BC8"/>
    <a:srgbClr val="CECCC9"/>
    <a:srgbClr val="735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3216" autoAdjust="0"/>
  </p:normalViewPr>
  <p:slideViewPr>
    <p:cSldViewPr snapToGrid="0">
      <p:cViewPr varScale="1">
        <p:scale>
          <a:sx n="78" d="100"/>
          <a:sy n="78" d="100"/>
        </p:scale>
        <p:origin x="116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09A81-BA34-4D94-B765-3D3E75D286F3}" type="doc">
      <dgm:prSet loTypeId="urn:microsoft.com/office/officeart/2005/8/layout/gear1" loCatId="process" qsTypeId="urn:microsoft.com/office/officeart/2005/8/quickstyle/simple1" qsCatId="simple" csTypeId="urn:microsoft.com/office/officeart/2005/8/colors/accent0_3" csCatId="mainScheme" phldr="1"/>
      <dgm:spPr/>
    </dgm:pt>
    <dgm:pt modelId="{C65BFB09-253F-4E59-890C-378FFAEECC29}">
      <dgm:prSet phldrT="[Tekst]"/>
      <dgm:spPr/>
      <dgm:t>
        <a:bodyPr/>
        <a:lstStyle/>
        <a:p>
          <a:r>
            <a:rPr lang="nb-NO" dirty="0"/>
            <a:t>prosess</a:t>
          </a:r>
        </a:p>
      </dgm:t>
    </dgm:pt>
    <dgm:pt modelId="{4C569F81-AB9E-4AA6-8C37-135317E419BF}" type="parTrans" cxnId="{5C50AA8B-5C63-4B7E-B28F-88471429087D}">
      <dgm:prSet/>
      <dgm:spPr/>
      <dgm:t>
        <a:bodyPr/>
        <a:lstStyle/>
        <a:p>
          <a:endParaRPr lang="nb-NO"/>
        </a:p>
      </dgm:t>
    </dgm:pt>
    <dgm:pt modelId="{C8C2EE09-229D-47FF-B5A1-85EA79DAEE84}" type="sibTrans" cxnId="{5C50AA8B-5C63-4B7E-B28F-88471429087D}">
      <dgm:prSet/>
      <dgm:spPr/>
      <dgm:t>
        <a:bodyPr/>
        <a:lstStyle/>
        <a:p>
          <a:endParaRPr lang="nb-NO"/>
        </a:p>
      </dgm:t>
    </dgm:pt>
    <dgm:pt modelId="{36F6F54E-0E62-403E-A0E5-ECB0BE2FD151}">
      <dgm:prSet phldrT="[Tekst]"/>
      <dgm:spPr/>
      <dgm:t>
        <a:bodyPr/>
        <a:lstStyle/>
        <a:p>
          <a:r>
            <a:rPr lang="nb-NO" dirty="0"/>
            <a:t>tjeneste</a:t>
          </a:r>
        </a:p>
      </dgm:t>
    </dgm:pt>
    <dgm:pt modelId="{DB422809-E26E-44DC-BF6E-662C81564D57}" type="parTrans" cxnId="{D48A5A3F-6163-408A-A73B-418C74071C28}">
      <dgm:prSet/>
      <dgm:spPr/>
      <dgm:t>
        <a:bodyPr/>
        <a:lstStyle/>
        <a:p>
          <a:endParaRPr lang="nb-NO"/>
        </a:p>
      </dgm:t>
    </dgm:pt>
    <dgm:pt modelId="{9D35B05E-E468-4815-8E89-BB2A7763342E}" type="sibTrans" cxnId="{D48A5A3F-6163-408A-A73B-418C74071C28}">
      <dgm:prSet/>
      <dgm:spPr/>
      <dgm:t>
        <a:bodyPr/>
        <a:lstStyle/>
        <a:p>
          <a:endParaRPr lang="nb-NO"/>
        </a:p>
      </dgm:t>
    </dgm:pt>
    <dgm:pt modelId="{A6D0E29D-4B20-4736-9A95-B32536144F4E}">
      <dgm:prSet phldrT="[Tekst]"/>
      <dgm:spPr/>
      <dgm:t>
        <a:bodyPr/>
        <a:lstStyle/>
        <a:p>
          <a:r>
            <a:rPr lang="nb-NO" dirty="0" err="1"/>
            <a:t>Digtal</a:t>
          </a:r>
          <a:endParaRPr lang="nb-NO" dirty="0"/>
        </a:p>
      </dgm:t>
    </dgm:pt>
    <dgm:pt modelId="{0B72C720-7ED7-439E-8A28-773D31B12789}" type="parTrans" cxnId="{1A37596B-DD37-4F27-B4A0-67436CC2371F}">
      <dgm:prSet/>
      <dgm:spPr/>
      <dgm:t>
        <a:bodyPr/>
        <a:lstStyle/>
        <a:p>
          <a:endParaRPr lang="nb-NO"/>
        </a:p>
      </dgm:t>
    </dgm:pt>
    <dgm:pt modelId="{20CE2711-0960-4FA2-82F2-B9421FE059C5}" type="sibTrans" cxnId="{1A37596B-DD37-4F27-B4A0-67436CC2371F}">
      <dgm:prSet/>
      <dgm:spPr/>
      <dgm:t>
        <a:bodyPr/>
        <a:lstStyle/>
        <a:p>
          <a:endParaRPr lang="nb-NO"/>
        </a:p>
      </dgm:t>
    </dgm:pt>
    <dgm:pt modelId="{876C64F0-41CB-4C8B-9E93-C114A711D674}" type="pres">
      <dgm:prSet presAssocID="{6EE09A81-BA34-4D94-B765-3D3E75D286F3}" presName="composite" presStyleCnt="0">
        <dgm:presLayoutVars>
          <dgm:chMax val="3"/>
          <dgm:animLvl val="lvl"/>
          <dgm:resizeHandles val="exact"/>
        </dgm:presLayoutVars>
      </dgm:prSet>
      <dgm:spPr/>
    </dgm:pt>
    <dgm:pt modelId="{4BDECB2D-93C8-4554-9418-1C4C996913AB}" type="pres">
      <dgm:prSet presAssocID="{C65BFB09-253F-4E59-890C-378FFAEECC29}" presName="gear1" presStyleLbl="node1" presStyleIdx="0" presStyleCnt="3" custLinFactNeighborX="6327" custLinFactNeighborY="-16139">
        <dgm:presLayoutVars>
          <dgm:chMax val="1"/>
          <dgm:bulletEnabled val="1"/>
        </dgm:presLayoutVars>
      </dgm:prSet>
      <dgm:spPr/>
    </dgm:pt>
    <dgm:pt modelId="{56A76CDA-9E7D-4A22-8DB8-B877D7F038A6}" type="pres">
      <dgm:prSet presAssocID="{C65BFB09-253F-4E59-890C-378FFAEECC29}" presName="gear1srcNode" presStyleLbl="node1" presStyleIdx="0" presStyleCnt="3"/>
      <dgm:spPr/>
    </dgm:pt>
    <dgm:pt modelId="{2E701AA2-F226-4735-A159-729E1F26281B}" type="pres">
      <dgm:prSet presAssocID="{C65BFB09-253F-4E59-890C-378FFAEECC29}" presName="gear1dstNode" presStyleLbl="node1" presStyleIdx="0" presStyleCnt="3"/>
      <dgm:spPr/>
    </dgm:pt>
    <dgm:pt modelId="{C2BA7F52-0ED0-4CF9-B6DF-F6CBCF0F315F}" type="pres">
      <dgm:prSet presAssocID="{36F6F54E-0E62-403E-A0E5-ECB0BE2FD151}" presName="gear2" presStyleLbl="node1" presStyleIdx="1" presStyleCnt="3">
        <dgm:presLayoutVars>
          <dgm:chMax val="1"/>
          <dgm:bulletEnabled val="1"/>
        </dgm:presLayoutVars>
      </dgm:prSet>
      <dgm:spPr/>
    </dgm:pt>
    <dgm:pt modelId="{B8C2B425-B042-484E-90DB-DBD2CF7627A8}" type="pres">
      <dgm:prSet presAssocID="{36F6F54E-0E62-403E-A0E5-ECB0BE2FD151}" presName="gear2srcNode" presStyleLbl="node1" presStyleIdx="1" presStyleCnt="3"/>
      <dgm:spPr/>
    </dgm:pt>
    <dgm:pt modelId="{EABF71F9-85CC-46D0-AEBC-422CF7088018}" type="pres">
      <dgm:prSet presAssocID="{36F6F54E-0E62-403E-A0E5-ECB0BE2FD151}" presName="gear2dstNode" presStyleLbl="node1" presStyleIdx="1" presStyleCnt="3"/>
      <dgm:spPr/>
    </dgm:pt>
    <dgm:pt modelId="{438BDAC6-C502-4A73-BBD0-DF69DD50532C}" type="pres">
      <dgm:prSet presAssocID="{A6D0E29D-4B20-4736-9A95-B32536144F4E}" presName="gear3" presStyleLbl="node1" presStyleIdx="2" presStyleCnt="3"/>
      <dgm:spPr/>
    </dgm:pt>
    <dgm:pt modelId="{9642D4EB-0409-4FF5-85DC-352A0E6DF85D}" type="pres">
      <dgm:prSet presAssocID="{A6D0E29D-4B20-4736-9A95-B32536144F4E}" presName="gear3tx" presStyleLbl="node1" presStyleIdx="2" presStyleCnt="3">
        <dgm:presLayoutVars>
          <dgm:chMax val="1"/>
          <dgm:bulletEnabled val="1"/>
        </dgm:presLayoutVars>
      </dgm:prSet>
      <dgm:spPr/>
    </dgm:pt>
    <dgm:pt modelId="{794C442A-FB90-45EB-8F01-AA754003FC6F}" type="pres">
      <dgm:prSet presAssocID="{A6D0E29D-4B20-4736-9A95-B32536144F4E}" presName="gear3srcNode" presStyleLbl="node1" presStyleIdx="2" presStyleCnt="3"/>
      <dgm:spPr/>
    </dgm:pt>
    <dgm:pt modelId="{8D877083-F5EC-4903-84F1-0496F9140F06}" type="pres">
      <dgm:prSet presAssocID="{A6D0E29D-4B20-4736-9A95-B32536144F4E}" presName="gear3dstNode" presStyleLbl="node1" presStyleIdx="2" presStyleCnt="3"/>
      <dgm:spPr/>
    </dgm:pt>
    <dgm:pt modelId="{39551C78-8AE7-424B-8595-4FE600A3DBA2}" type="pres">
      <dgm:prSet presAssocID="{C8C2EE09-229D-47FF-B5A1-85EA79DAEE84}" presName="connector1" presStyleLbl="sibTrans2D1" presStyleIdx="0" presStyleCnt="3" custLinFactNeighborX="2856" custLinFactNeighborY="-13052"/>
      <dgm:spPr/>
    </dgm:pt>
    <dgm:pt modelId="{3253A0DA-E4C1-4DA2-807B-B36AFC6683A5}" type="pres">
      <dgm:prSet presAssocID="{9D35B05E-E468-4815-8E89-BB2A7763342E}" presName="connector2" presStyleLbl="sibTrans2D1" presStyleIdx="1" presStyleCnt="3"/>
      <dgm:spPr/>
    </dgm:pt>
    <dgm:pt modelId="{68DF036B-AA18-4269-9584-2B67D1CD1BB3}" type="pres">
      <dgm:prSet presAssocID="{20CE2711-0960-4FA2-82F2-B9421FE059C5}" presName="connector3" presStyleLbl="sibTrans2D1" presStyleIdx="2" presStyleCnt="3"/>
      <dgm:spPr/>
    </dgm:pt>
  </dgm:ptLst>
  <dgm:cxnLst>
    <dgm:cxn modelId="{18152E0B-1E50-446F-9C9C-128C4DE80877}" type="presOf" srcId="{6EE09A81-BA34-4D94-B765-3D3E75D286F3}" destId="{876C64F0-41CB-4C8B-9E93-C114A711D674}" srcOrd="0" destOrd="0" presId="urn:microsoft.com/office/officeart/2005/8/layout/gear1"/>
    <dgm:cxn modelId="{BD982B1E-C375-4CB6-9B0C-2530D97A52F7}" type="presOf" srcId="{9D35B05E-E468-4815-8E89-BB2A7763342E}" destId="{3253A0DA-E4C1-4DA2-807B-B36AFC6683A5}" srcOrd="0" destOrd="0" presId="urn:microsoft.com/office/officeart/2005/8/layout/gear1"/>
    <dgm:cxn modelId="{A77C772C-DC3D-4779-9E08-01F1E7E0017C}" type="presOf" srcId="{36F6F54E-0E62-403E-A0E5-ECB0BE2FD151}" destId="{C2BA7F52-0ED0-4CF9-B6DF-F6CBCF0F315F}" srcOrd="0" destOrd="0" presId="urn:microsoft.com/office/officeart/2005/8/layout/gear1"/>
    <dgm:cxn modelId="{268E6A2E-4AAF-4BAA-B733-D3432BF8A21F}" type="presOf" srcId="{C65BFB09-253F-4E59-890C-378FFAEECC29}" destId="{4BDECB2D-93C8-4554-9418-1C4C996913AB}" srcOrd="0" destOrd="0" presId="urn:microsoft.com/office/officeart/2005/8/layout/gear1"/>
    <dgm:cxn modelId="{BF5B8336-83A0-4120-99FB-576F37378904}" type="presOf" srcId="{C65BFB09-253F-4E59-890C-378FFAEECC29}" destId="{56A76CDA-9E7D-4A22-8DB8-B877D7F038A6}" srcOrd="1" destOrd="0" presId="urn:microsoft.com/office/officeart/2005/8/layout/gear1"/>
    <dgm:cxn modelId="{F5F83B3B-48D9-4C33-85C9-1C09EC64F97A}" type="presOf" srcId="{36F6F54E-0E62-403E-A0E5-ECB0BE2FD151}" destId="{EABF71F9-85CC-46D0-AEBC-422CF7088018}" srcOrd="2" destOrd="0" presId="urn:microsoft.com/office/officeart/2005/8/layout/gear1"/>
    <dgm:cxn modelId="{D48A5A3F-6163-408A-A73B-418C74071C28}" srcId="{6EE09A81-BA34-4D94-B765-3D3E75D286F3}" destId="{36F6F54E-0E62-403E-A0E5-ECB0BE2FD151}" srcOrd="1" destOrd="0" parTransId="{DB422809-E26E-44DC-BF6E-662C81564D57}" sibTransId="{9D35B05E-E468-4815-8E89-BB2A7763342E}"/>
    <dgm:cxn modelId="{C50BF949-08D3-45F9-87A6-7F328B82F7BD}" type="presOf" srcId="{C65BFB09-253F-4E59-890C-378FFAEECC29}" destId="{2E701AA2-F226-4735-A159-729E1F26281B}" srcOrd="2" destOrd="0" presId="urn:microsoft.com/office/officeart/2005/8/layout/gear1"/>
    <dgm:cxn modelId="{1A37596B-DD37-4F27-B4A0-67436CC2371F}" srcId="{6EE09A81-BA34-4D94-B765-3D3E75D286F3}" destId="{A6D0E29D-4B20-4736-9A95-B32536144F4E}" srcOrd="2" destOrd="0" parTransId="{0B72C720-7ED7-439E-8A28-773D31B12789}" sibTransId="{20CE2711-0960-4FA2-82F2-B9421FE059C5}"/>
    <dgm:cxn modelId="{AC5CB04B-D1D3-45D2-9897-5086D816163B}" type="presOf" srcId="{A6D0E29D-4B20-4736-9A95-B32536144F4E}" destId="{8D877083-F5EC-4903-84F1-0496F9140F06}" srcOrd="3" destOrd="0" presId="urn:microsoft.com/office/officeart/2005/8/layout/gear1"/>
    <dgm:cxn modelId="{5EBF9358-F5E8-4430-BA97-1F8901490739}" type="presOf" srcId="{36F6F54E-0E62-403E-A0E5-ECB0BE2FD151}" destId="{B8C2B425-B042-484E-90DB-DBD2CF7627A8}" srcOrd="1" destOrd="0" presId="urn:microsoft.com/office/officeart/2005/8/layout/gear1"/>
    <dgm:cxn modelId="{5F2B5E7A-0225-4B1A-9B28-C0B6D40C098E}" type="presOf" srcId="{C8C2EE09-229D-47FF-B5A1-85EA79DAEE84}" destId="{39551C78-8AE7-424B-8595-4FE600A3DBA2}" srcOrd="0" destOrd="0" presId="urn:microsoft.com/office/officeart/2005/8/layout/gear1"/>
    <dgm:cxn modelId="{5C50AA8B-5C63-4B7E-B28F-88471429087D}" srcId="{6EE09A81-BA34-4D94-B765-3D3E75D286F3}" destId="{C65BFB09-253F-4E59-890C-378FFAEECC29}" srcOrd="0" destOrd="0" parTransId="{4C569F81-AB9E-4AA6-8C37-135317E419BF}" sibTransId="{C8C2EE09-229D-47FF-B5A1-85EA79DAEE84}"/>
    <dgm:cxn modelId="{FC2AF796-979C-4EB0-88AA-877F5A464A00}" type="presOf" srcId="{20CE2711-0960-4FA2-82F2-B9421FE059C5}" destId="{68DF036B-AA18-4269-9584-2B67D1CD1BB3}" srcOrd="0" destOrd="0" presId="urn:microsoft.com/office/officeart/2005/8/layout/gear1"/>
    <dgm:cxn modelId="{C7FD15D2-C2B7-4C48-998B-592AB36E55F9}" type="presOf" srcId="{A6D0E29D-4B20-4736-9A95-B32536144F4E}" destId="{438BDAC6-C502-4A73-BBD0-DF69DD50532C}" srcOrd="0" destOrd="0" presId="urn:microsoft.com/office/officeart/2005/8/layout/gear1"/>
    <dgm:cxn modelId="{D3428FDD-CD25-4277-B79C-FC8F1647E71C}" type="presOf" srcId="{A6D0E29D-4B20-4736-9A95-B32536144F4E}" destId="{794C442A-FB90-45EB-8F01-AA754003FC6F}" srcOrd="2" destOrd="0" presId="urn:microsoft.com/office/officeart/2005/8/layout/gear1"/>
    <dgm:cxn modelId="{7EE8F4FA-66EB-487D-AD96-65D99843B4D3}" type="presOf" srcId="{A6D0E29D-4B20-4736-9A95-B32536144F4E}" destId="{9642D4EB-0409-4FF5-85DC-352A0E6DF85D}" srcOrd="1" destOrd="0" presId="urn:microsoft.com/office/officeart/2005/8/layout/gear1"/>
    <dgm:cxn modelId="{9E4F3B85-C8D3-4F24-8E0F-0A92773FC333}" type="presParOf" srcId="{876C64F0-41CB-4C8B-9E93-C114A711D674}" destId="{4BDECB2D-93C8-4554-9418-1C4C996913AB}" srcOrd="0" destOrd="0" presId="urn:microsoft.com/office/officeart/2005/8/layout/gear1"/>
    <dgm:cxn modelId="{94DE823F-96B5-4760-8CE6-E99CA2B6E7E9}" type="presParOf" srcId="{876C64F0-41CB-4C8B-9E93-C114A711D674}" destId="{56A76CDA-9E7D-4A22-8DB8-B877D7F038A6}" srcOrd="1" destOrd="0" presId="urn:microsoft.com/office/officeart/2005/8/layout/gear1"/>
    <dgm:cxn modelId="{8E5D2373-2720-4CF3-A595-07671DFE0736}" type="presParOf" srcId="{876C64F0-41CB-4C8B-9E93-C114A711D674}" destId="{2E701AA2-F226-4735-A159-729E1F26281B}" srcOrd="2" destOrd="0" presId="urn:microsoft.com/office/officeart/2005/8/layout/gear1"/>
    <dgm:cxn modelId="{63836DDE-6296-4E26-B8B7-83AD29960B20}" type="presParOf" srcId="{876C64F0-41CB-4C8B-9E93-C114A711D674}" destId="{C2BA7F52-0ED0-4CF9-B6DF-F6CBCF0F315F}" srcOrd="3" destOrd="0" presId="urn:microsoft.com/office/officeart/2005/8/layout/gear1"/>
    <dgm:cxn modelId="{F67710A8-06F9-4B14-AB05-FBCD3A7B72D2}" type="presParOf" srcId="{876C64F0-41CB-4C8B-9E93-C114A711D674}" destId="{B8C2B425-B042-484E-90DB-DBD2CF7627A8}" srcOrd="4" destOrd="0" presId="urn:microsoft.com/office/officeart/2005/8/layout/gear1"/>
    <dgm:cxn modelId="{6747D689-7DB2-4A90-A2C6-667B5D8B7C32}" type="presParOf" srcId="{876C64F0-41CB-4C8B-9E93-C114A711D674}" destId="{EABF71F9-85CC-46D0-AEBC-422CF7088018}" srcOrd="5" destOrd="0" presId="urn:microsoft.com/office/officeart/2005/8/layout/gear1"/>
    <dgm:cxn modelId="{2C510587-BA78-46B9-BBAB-98CB4CF29D78}" type="presParOf" srcId="{876C64F0-41CB-4C8B-9E93-C114A711D674}" destId="{438BDAC6-C502-4A73-BBD0-DF69DD50532C}" srcOrd="6" destOrd="0" presId="urn:microsoft.com/office/officeart/2005/8/layout/gear1"/>
    <dgm:cxn modelId="{0C9E744F-0D2E-4675-8110-FA94F22C1D70}" type="presParOf" srcId="{876C64F0-41CB-4C8B-9E93-C114A711D674}" destId="{9642D4EB-0409-4FF5-85DC-352A0E6DF85D}" srcOrd="7" destOrd="0" presId="urn:microsoft.com/office/officeart/2005/8/layout/gear1"/>
    <dgm:cxn modelId="{AEF87B04-DE8D-4360-9C15-16B2AFF2A1BD}" type="presParOf" srcId="{876C64F0-41CB-4C8B-9E93-C114A711D674}" destId="{794C442A-FB90-45EB-8F01-AA754003FC6F}" srcOrd="8" destOrd="0" presId="urn:microsoft.com/office/officeart/2005/8/layout/gear1"/>
    <dgm:cxn modelId="{258B027D-EE08-4BC2-9E35-9DCD2853978F}" type="presParOf" srcId="{876C64F0-41CB-4C8B-9E93-C114A711D674}" destId="{8D877083-F5EC-4903-84F1-0496F9140F06}" srcOrd="9" destOrd="0" presId="urn:microsoft.com/office/officeart/2005/8/layout/gear1"/>
    <dgm:cxn modelId="{D321BFBE-47B7-4767-8767-718CD9D7030B}" type="presParOf" srcId="{876C64F0-41CB-4C8B-9E93-C114A711D674}" destId="{39551C78-8AE7-424B-8595-4FE600A3DBA2}" srcOrd="10" destOrd="0" presId="urn:microsoft.com/office/officeart/2005/8/layout/gear1"/>
    <dgm:cxn modelId="{13EC6A0D-7B41-48DE-81A6-F4EAB5E91841}" type="presParOf" srcId="{876C64F0-41CB-4C8B-9E93-C114A711D674}" destId="{3253A0DA-E4C1-4DA2-807B-B36AFC6683A5}" srcOrd="11" destOrd="0" presId="urn:microsoft.com/office/officeart/2005/8/layout/gear1"/>
    <dgm:cxn modelId="{2B95AB22-E058-404B-A837-C1131818514C}" type="presParOf" srcId="{876C64F0-41CB-4C8B-9E93-C114A711D674}" destId="{68DF036B-AA18-4269-9584-2B67D1CD1BB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E09A81-BA34-4D94-B765-3D3E75D286F3}" type="doc">
      <dgm:prSet loTypeId="urn:microsoft.com/office/officeart/2005/8/layout/gear1" loCatId="process" qsTypeId="urn:microsoft.com/office/officeart/2005/8/quickstyle/simple1" qsCatId="simple" csTypeId="urn:microsoft.com/office/officeart/2005/8/colors/accent0_3" csCatId="mainScheme" phldr="1"/>
      <dgm:spPr/>
    </dgm:pt>
    <dgm:pt modelId="{C65BFB09-253F-4E59-890C-378FFAEECC29}">
      <dgm:prSet phldrT="[Tekst]"/>
      <dgm:spPr/>
      <dgm:t>
        <a:bodyPr/>
        <a:lstStyle/>
        <a:p>
          <a:r>
            <a:rPr lang="nb-NO" dirty="0"/>
            <a:t>prosess</a:t>
          </a:r>
        </a:p>
      </dgm:t>
    </dgm:pt>
    <dgm:pt modelId="{4C569F81-AB9E-4AA6-8C37-135317E419BF}" type="parTrans" cxnId="{5C50AA8B-5C63-4B7E-B28F-88471429087D}">
      <dgm:prSet/>
      <dgm:spPr/>
      <dgm:t>
        <a:bodyPr/>
        <a:lstStyle/>
        <a:p>
          <a:endParaRPr lang="nb-NO"/>
        </a:p>
      </dgm:t>
    </dgm:pt>
    <dgm:pt modelId="{C8C2EE09-229D-47FF-B5A1-85EA79DAEE84}" type="sibTrans" cxnId="{5C50AA8B-5C63-4B7E-B28F-88471429087D}">
      <dgm:prSet/>
      <dgm:spPr/>
      <dgm:t>
        <a:bodyPr/>
        <a:lstStyle/>
        <a:p>
          <a:endParaRPr lang="nb-NO"/>
        </a:p>
      </dgm:t>
    </dgm:pt>
    <dgm:pt modelId="{36F6F54E-0E62-403E-A0E5-ECB0BE2FD151}">
      <dgm:prSet phldrT="[Tekst]"/>
      <dgm:spPr/>
      <dgm:t>
        <a:bodyPr/>
        <a:lstStyle/>
        <a:p>
          <a:r>
            <a:rPr lang="nb-NO" dirty="0"/>
            <a:t>tjeneste</a:t>
          </a:r>
        </a:p>
      </dgm:t>
    </dgm:pt>
    <dgm:pt modelId="{DB422809-E26E-44DC-BF6E-662C81564D57}" type="parTrans" cxnId="{D48A5A3F-6163-408A-A73B-418C74071C28}">
      <dgm:prSet/>
      <dgm:spPr/>
      <dgm:t>
        <a:bodyPr/>
        <a:lstStyle/>
        <a:p>
          <a:endParaRPr lang="nb-NO"/>
        </a:p>
      </dgm:t>
    </dgm:pt>
    <dgm:pt modelId="{9D35B05E-E468-4815-8E89-BB2A7763342E}" type="sibTrans" cxnId="{D48A5A3F-6163-408A-A73B-418C74071C28}">
      <dgm:prSet/>
      <dgm:spPr/>
      <dgm:t>
        <a:bodyPr/>
        <a:lstStyle/>
        <a:p>
          <a:endParaRPr lang="nb-NO"/>
        </a:p>
      </dgm:t>
    </dgm:pt>
    <dgm:pt modelId="{A6D0E29D-4B20-4736-9A95-B32536144F4E}">
      <dgm:prSet phldrT="[Tekst]"/>
      <dgm:spPr/>
      <dgm:t>
        <a:bodyPr/>
        <a:lstStyle/>
        <a:p>
          <a:r>
            <a:rPr lang="nb-NO" dirty="0" err="1"/>
            <a:t>Digtal</a:t>
          </a:r>
          <a:endParaRPr lang="nb-NO" dirty="0"/>
        </a:p>
      </dgm:t>
    </dgm:pt>
    <dgm:pt modelId="{0B72C720-7ED7-439E-8A28-773D31B12789}" type="parTrans" cxnId="{1A37596B-DD37-4F27-B4A0-67436CC2371F}">
      <dgm:prSet/>
      <dgm:spPr/>
      <dgm:t>
        <a:bodyPr/>
        <a:lstStyle/>
        <a:p>
          <a:endParaRPr lang="nb-NO"/>
        </a:p>
      </dgm:t>
    </dgm:pt>
    <dgm:pt modelId="{20CE2711-0960-4FA2-82F2-B9421FE059C5}" type="sibTrans" cxnId="{1A37596B-DD37-4F27-B4A0-67436CC2371F}">
      <dgm:prSet/>
      <dgm:spPr/>
      <dgm:t>
        <a:bodyPr/>
        <a:lstStyle/>
        <a:p>
          <a:endParaRPr lang="nb-NO"/>
        </a:p>
      </dgm:t>
    </dgm:pt>
    <dgm:pt modelId="{876C64F0-41CB-4C8B-9E93-C114A711D674}" type="pres">
      <dgm:prSet presAssocID="{6EE09A81-BA34-4D94-B765-3D3E75D286F3}" presName="composite" presStyleCnt="0">
        <dgm:presLayoutVars>
          <dgm:chMax val="3"/>
          <dgm:animLvl val="lvl"/>
          <dgm:resizeHandles val="exact"/>
        </dgm:presLayoutVars>
      </dgm:prSet>
      <dgm:spPr/>
    </dgm:pt>
    <dgm:pt modelId="{4BDECB2D-93C8-4554-9418-1C4C996913AB}" type="pres">
      <dgm:prSet presAssocID="{C65BFB09-253F-4E59-890C-378FFAEECC29}" presName="gear1" presStyleLbl="node1" presStyleIdx="0" presStyleCnt="3" custLinFactNeighborX="6327" custLinFactNeighborY="-16139">
        <dgm:presLayoutVars>
          <dgm:chMax val="1"/>
          <dgm:bulletEnabled val="1"/>
        </dgm:presLayoutVars>
      </dgm:prSet>
      <dgm:spPr/>
    </dgm:pt>
    <dgm:pt modelId="{56A76CDA-9E7D-4A22-8DB8-B877D7F038A6}" type="pres">
      <dgm:prSet presAssocID="{C65BFB09-253F-4E59-890C-378FFAEECC29}" presName="gear1srcNode" presStyleLbl="node1" presStyleIdx="0" presStyleCnt="3"/>
      <dgm:spPr/>
    </dgm:pt>
    <dgm:pt modelId="{2E701AA2-F226-4735-A159-729E1F26281B}" type="pres">
      <dgm:prSet presAssocID="{C65BFB09-253F-4E59-890C-378FFAEECC29}" presName="gear1dstNode" presStyleLbl="node1" presStyleIdx="0" presStyleCnt="3"/>
      <dgm:spPr/>
    </dgm:pt>
    <dgm:pt modelId="{C2BA7F52-0ED0-4CF9-B6DF-F6CBCF0F315F}" type="pres">
      <dgm:prSet presAssocID="{36F6F54E-0E62-403E-A0E5-ECB0BE2FD151}" presName="gear2" presStyleLbl="node1" presStyleIdx="1" presStyleCnt="3">
        <dgm:presLayoutVars>
          <dgm:chMax val="1"/>
          <dgm:bulletEnabled val="1"/>
        </dgm:presLayoutVars>
      </dgm:prSet>
      <dgm:spPr/>
    </dgm:pt>
    <dgm:pt modelId="{B8C2B425-B042-484E-90DB-DBD2CF7627A8}" type="pres">
      <dgm:prSet presAssocID="{36F6F54E-0E62-403E-A0E5-ECB0BE2FD151}" presName="gear2srcNode" presStyleLbl="node1" presStyleIdx="1" presStyleCnt="3"/>
      <dgm:spPr/>
    </dgm:pt>
    <dgm:pt modelId="{EABF71F9-85CC-46D0-AEBC-422CF7088018}" type="pres">
      <dgm:prSet presAssocID="{36F6F54E-0E62-403E-A0E5-ECB0BE2FD151}" presName="gear2dstNode" presStyleLbl="node1" presStyleIdx="1" presStyleCnt="3"/>
      <dgm:spPr/>
    </dgm:pt>
    <dgm:pt modelId="{438BDAC6-C502-4A73-BBD0-DF69DD50532C}" type="pres">
      <dgm:prSet presAssocID="{A6D0E29D-4B20-4736-9A95-B32536144F4E}" presName="gear3" presStyleLbl="node1" presStyleIdx="2" presStyleCnt="3"/>
      <dgm:spPr/>
    </dgm:pt>
    <dgm:pt modelId="{9642D4EB-0409-4FF5-85DC-352A0E6DF85D}" type="pres">
      <dgm:prSet presAssocID="{A6D0E29D-4B20-4736-9A95-B32536144F4E}" presName="gear3tx" presStyleLbl="node1" presStyleIdx="2" presStyleCnt="3">
        <dgm:presLayoutVars>
          <dgm:chMax val="1"/>
          <dgm:bulletEnabled val="1"/>
        </dgm:presLayoutVars>
      </dgm:prSet>
      <dgm:spPr/>
    </dgm:pt>
    <dgm:pt modelId="{794C442A-FB90-45EB-8F01-AA754003FC6F}" type="pres">
      <dgm:prSet presAssocID="{A6D0E29D-4B20-4736-9A95-B32536144F4E}" presName="gear3srcNode" presStyleLbl="node1" presStyleIdx="2" presStyleCnt="3"/>
      <dgm:spPr/>
    </dgm:pt>
    <dgm:pt modelId="{8D877083-F5EC-4903-84F1-0496F9140F06}" type="pres">
      <dgm:prSet presAssocID="{A6D0E29D-4B20-4736-9A95-B32536144F4E}" presName="gear3dstNode" presStyleLbl="node1" presStyleIdx="2" presStyleCnt="3"/>
      <dgm:spPr/>
    </dgm:pt>
    <dgm:pt modelId="{39551C78-8AE7-424B-8595-4FE600A3DBA2}" type="pres">
      <dgm:prSet presAssocID="{C8C2EE09-229D-47FF-B5A1-85EA79DAEE84}" presName="connector1" presStyleLbl="sibTrans2D1" presStyleIdx="0" presStyleCnt="3" custLinFactNeighborX="2856" custLinFactNeighborY="-13052"/>
      <dgm:spPr/>
    </dgm:pt>
    <dgm:pt modelId="{3253A0DA-E4C1-4DA2-807B-B36AFC6683A5}" type="pres">
      <dgm:prSet presAssocID="{9D35B05E-E468-4815-8E89-BB2A7763342E}" presName="connector2" presStyleLbl="sibTrans2D1" presStyleIdx="1" presStyleCnt="3"/>
      <dgm:spPr/>
    </dgm:pt>
    <dgm:pt modelId="{68DF036B-AA18-4269-9584-2B67D1CD1BB3}" type="pres">
      <dgm:prSet presAssocID="{20CE2711-0960-4FA2-82F2-B9421FE059C5}" presName="connector3" presStyleLbl="sibTrans2D1" presStyleIdx="2" presStyleCnt="3"/>
      <dgm:spPr/>
    </dgm:pt>
  </dgm:ptLst>
  <dgm:cxnLst>
    <dgm:cxn modelId="{18152E0B-1E50-446F-9C9C-128C4DE80877}" type="presOf" srcId="{6EE09A81-BA34-4D94-B765-3D3E75D286F3}" destId="{876C64F0-41CB-4C8B-9E93-C114A711D674}" srcOrd="0" destOrd="0" presId="urn:microsoft.com/office/officeart/2005/8/layout/gear1"/>
    <dgm:cxn modelId="{BD982B1E-C375-4CB6-9B0C-2530D97A52F7}" type="presOf" srcId="{9D35B05E-E468-4815-8E89-BB2A7763342E}" destId="{3253A0DA-E4C1-4DA2-807B-B36AFC6683A5}" srcOrd="0" destOrd="0" presId="urn:microsoft.com/office/officeart/2005/8/layout/gear1"/>
    <dgm:cxn modelId="{A77C772C-DC3D-4779-9E08-01F1E7E0017C}" type="presOf" srcId="{36F6F54E-0E62-403E-A0E5-ECB0BE2FD151}" destId="{C2BA7F52-0ED0-4CF9-B6DF-F6CBCF0F315F}" srcOrd="0" destOrd="0" presId="urn:microsoft.com/office/officeart/2005/8/layout/gear1"/>
    <dgm:cxn modelId="{268E6A2E-4AAF-4BAA-B733-D3432BF8A21F}" type="presOf" srcId="{C65BFB09-253F-4E59-890C-378FFAEECC29}" destId="{4BDECB2D-93C8-4554-9418-1C4C996913AB}" srcOrd="0" destOrd="0" presId="urn:microsoft.com/office/officeart/2005/8/layout/gear1"/>
    <dgm:cxn modelId="{BF5B8336-83A0-4120-99FB-576F37378904}" type="presOf" srcId="{C65BFB09-253F-4E59-890C-378FFAEECC29}" destId="{56A76CDA-9E7D-4A22-8DB8-B877D7F038A6}" srcOrd="1" destOrd="0" presId="urn:microsoft.com/office/officeart/2005/8/layout/gear1"/>
    <dgm:cxn modelId="{F5F83B3B-48D9-4C33-85C9-1C09EC64F97A}" type="presOf" srcId="{36F6F54E-0E62-403E-A0E5-ECB0BE2FD151}" destId="{EABF71F9-85CC-46D0-AEBC-422CF7088018}" srcOrd="2" destOrd="0" presId="urn:microsoft.com/office/officeart/2005/8/layout/gear1"/>
    <dgm:cxn modelId="{D48A5A3F-6163-408A-A73B-418C74071C28}" srcId="{6EE09A81-BA34-4D94-B765-3D3E75D286F3}" destId="{36F6F54E-0E62-403E-A0E5-ECB0BE2FD151}" srcOrd="1" destOrd="0" parTransId="{DB422809-E26E-44DC-BF6E-662C81564D57}" sibTransId="{9D35B05E-E468-4815-8E89-BB2A7763342E}"/>
    <dgm:cxn modelId="{C50BF949-08D3-45F9-87A6-7F328B82F7BD}" type="presOf" srcId="{C65BFB09-253F-4E59-890C-378FFAEECC29}" destId="{2E701AA2-F226-4735-A159-729E1F26281B}" srcOrd="2" destOrd="0" presId="urn:microsoft.com/office/officeart/2005/8/layout/gear1"/>
    <dgm:cxn modelId="{1A37596B-DD37-4F27-B4A0-67436CC2371F}" srcId="{6EE09A81-BA34-4D94-B765-3D3E75D286F3}" destId="{A6D0E29D-4B20-4736-9A95-B32536144F4E}" srcOrd="2" destOrd="0" parTransId="{0B72C720-7ED7-439E-8A28-773D31B12789}" sibTransId="{20CE2711-0960-4FA2-82F2-B9421FE059C5}"/>
    <dgm:cxn modelId="{AC5CB04B-D1D3-45D2-9897-5086D816163B}" type="presOf" srcId="{A6D0E29D-4B20-4736-9A95-B32536144F4E}" destId="{8D877083-F5EC-4903-84F1-0496F9140F06}" srcOrd="3" destOrd="0" presId="urn:microsoft.com/office/officeart/2005/8/layout/gear1"/>
    <dgm:cxn modelId="{5EBF9358-F5E8-4430-BA97-1F8901490739}" type="presOf" srcId="{36F6F54E-0E62-403E-A0E5-ECB0BE2FD151}" destId="{B8C2B425-B042-484E-90DB-DBD2CF7627A8}" srcOrd="1" destOrd="0" presId="urn:microsoft.com/office/officeart/2005/8/layout/gear1"/>
    <dgm:cxn modelId="{5F2B5E7A-0225-4B1A-9B28-C0B6D40C098E}" type="presOf" srcId="{C8C2EE09-229D-47FF-B5A1-85EA79DAEE84}" destId="{39551C78-8AE7-424B-8595-4FE600A3DBA2}" srcOrd="0" destOrd="0" presId="urn:microsoft.com/office/officeart/2005/8/layout/gear1"/>
    <dgm:cxn modelId="{5C50AA8B-5C63-4B7E-B28F-88471429087D}" srcId="{6EE09A81-BA34-4D94-B765-3D3E75D286F3}" destId="{C65BFB09-253F-4E59-890C-378FFAEECC29}" srcOrd="0" destOrd="0" parTransId="{4C569F81-AB9E-4AA6-8C37-135317E419BF}" sibTransId="{C8C2EE09-229D-47FF-B5A1-85EA79DAEE84}"/>
    <dgm:cxn modelId="{FC2AF796-979C-4EB0-88AA-877F5A464A00}" type="presOf" srcId="{20CE2711-0960-4FA2-82F2-B9421FE059C5}" destId="{68DF036B-AA18-4269-9584-2B67D1CD1BB3}" srcOrd="0" destOrd="0" presId="urn:microsoft.com/office/officeart/2005/8/layout/gear1"/>
    <dgm:cxn modelId="{C7FD15D2-C2B7-4C48-998B-592AB36E55F9}" type="presOf" srcId="{A6D0E29D-4B20-4736-9A95-B32536144F4E}" destId="{438BDAC6-C502-4A73-BBD0-DF69DD50532C}" srcOrd="0" destOrd="0" presId="urn:microsoft.com/office/officeart/2005/8/layout/gear1"/>
    <dgm:cxn modelId="{D3428FDD-CD25-4277-B79C-FC8F1647E71C}" type="presOf" srcId="{A6D0E29D-4B20-4736-9A95-B32536144F4E}" destId="{794C442A-FB90-45EB-8F01-AA754003FC6F}" srcOrd="2" destOrd="0" presId="urn:microsoft.com/office/officeart/2005/8/layout/gear1"/>
    <dgm:cxn modelId="{7EE8F4FA-66EB-487D-AD96-65D99843B4D3}" type="presOf" srcId="{A6D0E29D-4B20-4736-9A95-B32536144F4E}" destId="{9642D4EB-0409-4FF5-85DC-352A0E6DF85D}" srcOrd="1" destOrd="0" presId="urn:microsoft.com/office/officeart/2005/8/layout/gear1"/>
    <dgm:cxn modelId="{9E4F3B85-C8D3-4F24-8E0F-0A92773FC333}" type="presParOf" srcId="{876C64F0-41CB-4C8B-9E93-C114A711D674}" destId="{4BDECB2D-93C8-4554-9418-1C4C996913AB}" srcOrd="0" destOrd="0" presId="urn:microsoft.com/office/officeart/2005/8/layout/gear1"/>
    <dgm:cxn modelId="{94DE823F-96B5-4760-8CE6-E99CA2B6E7E9}" type="presParOf" srcId="{876C64F0-41CB-4C8B-9E93-C114A711D674}" destId="{56A76CDA-9E7D-4A22-8DB8-B877D7F038A6}" srcOrd="1" destOrd="0" presId="urn:microsoft.com/office/officeart/2005/8/layout/gear1"/>
    <dgm:cxn modelId="{8E5D2373-2720-4CF3-A595-07671DFE0736}" type="presParOf" srcId="{876C64F0-41CB-4C8B-9E93-C114A711D674}" destId="{2E701AA2-F226-4735-A159-729E1F26281B}" srcOrd="2" destOrd="0" presId="urn:microsoft.com/office/officeart/2005/8/layout/gear1"/>
    <dgm:cxn modelId="{63836DDE-6296-4E26-B8B7-83AD29960B20}" type="presParOf" srcId="{876C64F0-41CB-4C8B-9E93-C114A711D674}" destId="{C2BA7F52-0ED0-4CF9-B6DF-F6CBCF0F315F}" srcOrd="3" destOrd="0" presId="urn:microsoft.com/office/officeart/2005/8/layout/gear1"/>
    <dgm:cxn modelId="{F67710A8-06F9-4B14-AB05-FBCD3A7B72D2}" type="presParOf" srcId="{876C64F0-41CB-4C8B-9E93-C114A711D674}" destId="{B8C2B425-B042-484E-90DB-DBD2CF7627A8}" srcOrd="4" destOrd="0" presId="urn:microsoft.com/office/officeart/2005/8/layout/gear1"/>
    <dgm:cxn modelId="{6747D689-7DB2-4A90-A2C6-667B5D8B7C32}" type="presParOf" srcId="{876C64F0-41CB-4C8B-9E93-C114A711D674}" destId="{EABF71F9-85CC-46D0-AEBC-422CF7088018}" srcOrd="5" destOrd="0" presId="urn:microsoft.com/office/officeart/2005/8/layout/gear1"/>
    <dgm:cxn modelId="{2C510587-BA78-46B9-BBAB-98CB4CF29D78}" type="presParOf" srcId="{876C64F0-41CB-4C8B-9E93-C114A711D674}" destId="{438BDAC6-C502-4A73-BBD0-DF69DD50532C}" srcOrd="6" destOrd="0" presId="urn:microsoft.com/office/officeart/2005/8/layout/gear1"/>
    <dgm:cxn modelId="{0C9E744F-0D2E-4675-8110-FA94F22C1D70}" type="presParOf" srcId="{876C64F0-41CB-4C8B-9E93-C114A711D674}" destId="{9642D4EB-0409-4FF5-85DC-352A0E6DF85D}" srcOrd="7" destOrd="0" presId="urn:microsoft.com/office/officeart/2005/8/layout/gear1"/>
    <dgm:cxn modelId="{AEF87B04-DE8D-4360-9C15-16B2AFF2A1BD}" type="presParOf" srcId="{876C64F0-41CB-4C8B-9E93-C114A711D674}" destId="{794C442A-FB90-45EB-8F01-AA754003FC6F}" srcOrd="8" destOrd="0" presId="urn:microsoft.com/office/officeart/2005/8/layout/gear1"/>
    <dgm:cxn modelId="{258B027D-EE08-4BC2-9E35-9DCD2853978F}" type="presParOf" srcId="{876C64F0-41CB-4C8B-9E93-C114A711D674}" destId="{8D877083-F5EC-4903-84F1-0496F9140F06}" srcOrd="9" destOrd="0" presId="urn:microsoft.com/office/officeart/2005/8/layout/gear1"/>
    <dgm:cxn modelId="{D321BFBE-47B7-4767-8767-718CD9D7030B}" type="presParOf" srcId="{876C64F0-41CB-4C8B-9E93-C114A711D674}" destId="{39551C78-8AE7-424B-8595-4FE600A3DBA2}" srcOrd="10" destOrd="0" presId="urn:microsoft.com/office/officeart/2005/8/layout/gear1"/>
    <dgm:cxn modelId="{13EC6A0D-7B41-48DE-81A6-F4EAB5E91841}" type="presParOf" srcId="{876C64F0-41CB-4C8B-9E93-C114A711D674}" destId="{3253A0DA-E4C1-4DA2-807B-B36AFC6683A5}" srcOrd="11" destOrd="0" presId="urn:microsoft.com/office/officeart/2005/8/layout/gear1"/>
    <dgm:cxn modelId="{2B95AB22-E058-404B-A837-C1131818514C}" type="presParOf" srcId="{876C64F0-41CB-4C8B-9E93-C114A711D674}" destId="{68DF036B-AA18-4269-9584-2B67D1CD1BB3}"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CB2D-93C8-4554-9418-1C4C996913AB}">
      <dsp:nvSpPr>
        <dsp:cNvPr id="0" name=""/>
        <dsp:cNvSpPr/>
      </dsp:nvSpPr>
      <dsp:spPr>
        <a:xfrm>
          <a:off x="2524653" y="1571857"/>
          <a:ext cx="2393235" cy="2393235"/>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b-NO" sz="1900" kern="1200" dirty="0"/>
            <a:t>prosess</a:t>
          </a:r>
        </a:p>
      </dsp:txBody>
      <dsp:txXfrm>
        <a:off x="3005800" y="2132461"/>
        <a:ext cx="1430941" cy="1230172"/>
      </dsp:txXfrm>
    </dsp:sp>
    <dsp:sp modelId="{C2BA7F52-0ED0-4CF9-B6DF-F6CBCF0F315F}">
      <dsp:nvSpPr>
        <dsp:cNvPr id="0" name=""/>
        <dsp:cNvSpPr/>
      </dsp:nvSpPr>
      <dsp:spPr>
        <a:xfrm>
          <a:off x="980804" y="1392428"/>
          <a:ext cx="1740535" cy="1740535"/>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b-NO" sz="1900" kern="1200" dirty="0"/>
            <a:t>tjeneste</a:t>
          </a:r>
        </a:p>
      </dsp:txBody>
      <dsp:txXfrm>
        <a:off x="1418989" y="1833261"/>
        <a:ext cx="864165" cy="858869"/>
      </dsp:txXfrm>
    </dsp:sp>
    <dsp:sp modelId="{438BDAC6-C502-4A73-BBD0-DF69DD50532C}">
      <dsp:nvSpPr>
        <dsp:cNvPr id="0" name=""/>
        <dsp:cNvSpPr/>
      </dsp:nvSpPr>
      <dsp:spPr>
        <a:xfrm rot="20700000">
          <a:off x="1955682" y="191636"/>
          <a:ext cx="1705369" cy="1705369"/>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b-NO" sz="1900" kern="1200" dirty="0" err="1"/>
            <a:t>Digtal</a:t>
          </a:r>
          <a:endParaRPr lang="nb-NO" sz="1900" kern="1200" dirty="0"/>
        </a:p>
      </dsp:txBody>
      <dsp:txXfrm rot="-20700000">
        <a:off x="2329719" y="565673"/>
        <a:ext cx="957294" cy="957294"/>
      </dsp:txXfrm>
    </dsp:sp>
    <dsp:sp modelId="{39551C78-8AE7-424B-8595-4FE600A3DBA2}">
      <dsp:nvSpPr>
        <dsp:cNvPr id="0" name=""/>
        <dsp:cNvSpPr/>
      </dsp:nvSpPr>
      <dsp:spPr>
        <a:xfrm>
          <a:off x="2278422" y="1196158"/>
          <a:ext cx="3063341" cy="3063341"/>
        </a:xfrm>
        <a:prstGeom prst="circularArrow">
          <a:avLst>
            <a:gd name="adj1" fmla="val 4687"/>
            <a:gd name="adj2" fmla="val 299029"/>
            <a:gd name="adj3" fmla="val 2519837"/>
            <a:gd name="adj4" fmla="val 15853391"/>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53A0DA-E4C1-4DA2-807B-B36AFC6683A5}">
      <dsp:nvSpPr>
        <dsp:cNvPr id="0" name=""/>
        <dsp:cNvSpPr/>
      </dsp:nvSpPr>
      <dsp:spPr>
        <a:xfrm>
          <a:off x="672559" y="1006639"/>
          <a:ext cx="2225709" cy="222570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DF036B-AA18-4269-9584-2B67D1CD1BB3}">
      <dsp:nvSpPr>
        <dsp:cNvPr id="0" name=""/>
        <dsp:cNvSpPr/>
      </dsp:nvSpPr>
      <dsp:spPr>
        <a:xfrm>
          <a:off x="1561212" y="-182577"/>
          <a:ext cx="2399762" cy="2399762"/>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ECB2D-93C8-4554-9418-1C4C996913AB}">
      <dsp:nvSpPr>
        <dsp:cNvPr id="0" name=""/>
        <dsp:cNvSpPr/>
      </dsp:nvSpPr>
      <dsp:spPr>
        <a:xfrm>
          <a:off x="1167532" y="547679"/>
          <a:ext cx="833871" cy="833871"/>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b-NO" sz="600" kern="1200" dirty="0"/>
            <a:t>prosess</a:t>
          </a:r>
        </a:p>
      </dsp:txBody>
      <dsp:txXfrm>
        <a:off x="1335177" y="743009"/>
        <a:ext cx="498581" cy="428627"/>
      </dsp:txXfrm>
    </dsp:sp>
    <dsp:sp modelId="{C2BA7F52-0ED0-4CF9-B6DF-F6CBCF0F315F}">
      <dsp:nvSpPr>
        <dsp:cNvPr id="0" name=""/>
        <dsp:cNvSpPr/>
      </dsp:nvSpPr>
      <dsp:spPr>
        <a:xfrm>
          <a:off x="629611" y="485161"/>
          <a:ext cx="606452" cy="606452"/>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b-NO" sz="600" kern="1200" dirty="0"/>
            <a:t>tjeneste</a:t>
          </a:r>
        </a:p>
      </dsp:txBody>
      <dsp:txXfrm>
        <a:off x="782287" y="638760"/>
        <a:ext cx="301100" cy="299254"/>
      </dsp:txXfrm>
    </dsp:sp>
    <dsp:sp modelId="{438BDAC6-C502-4A73-BBD0-DF69DD50532C}">
      <dsp:nvSpPr>
        <dsp:cNvPr id="0" name=""/>
        <dsp:cNvSpPr/>
      </dsp:nvSpPr>
      <dsp:spPr>
        <a:xfrm rot="20700000">
          <a:off x="969286" y="66771"/>
          <a:ext cx="594199" cy="594199"/>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b-NO" sz="600" kern="1200" dirty="0" err="1"/>
            <a:t>Digtal</a:t>
          </a:r>
          <a:endParaRPr lang="nb-NO" sz="600" kern="1200" dirty="0"/>
        </a:p>
      </dsp:txBody>
      <dsp:txXfrm rot="-20700000">
        <a:off x="1099612" y="197096"/>
        <a:ext cx="333548" cy="333548"/>
      </dsp:txXfrm>
    </dsp:sp>
    <dsp:sp modelId="{39551C78-8AE7-424B-8595-4FE600A3DBA2}">
      <dsp:nvSpPr>
        <dsp:cNvPr id="0" name=""/>
        <dsp:cNvSpPr/>
      </dsp:nvSpPr>
      <dsp:spPr>
        <a:xfrm>
          <a:off x="1055464" y="430936"/>
          <a:ext cx="1067355" cy="1067355"/>
        </a:xfrm>
        <a:prstGeom prst="circularArrow">
          <a:avLst>
            <a:gd name="adj1" fmla="val 4688"/>
            <a:gd name="adj2" fmla="val 299029"/>
            <a:gd name="adj3" fmla="val 2374274"/>
            <a:gd name="adj4" fmla="val 16210538"/>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53A0DA-E4C1-4DA2-807B-B36AFC6683A5}">
      <dsp:nvSpPr>
        <dsp:cNvPr id="0" name=""/>
        <dsp:cNvSpPr/>
      </dsp:nvSpPr>
      <dsp:spPr>
        <a:xfrm>
          <a:off x="522210" y="362470"/>
          <a:ext cx="775500" cy="775500"/>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DF036B-AA18-4269-9584-2B67D1CD1BB3}">
      <dsp:nvSpPr>
        <dsp:cNvPr id="0" name=""/>
        <dsp:cNvSpPr/>
      </dsp:nvSpPr>
      <dsp:spPr>
        <a:xfrm>
          <a:off x="831842" y="-51886"/>
          <a:ext cx="836145" cy="83614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88A8F-D99A-436F-BE72-883F3AF56EE3}" type="datetimeFigureOut">
              <a:rPr lang="nb-NO" smtClean="0"/>
              <a:t>13.10.2025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2FA86-FEC9-4B1A-A789-F42D1FC3548D}" type="slidenum">
              <a:rPr lang="nb-NO" smtClean="0"/>
              <a:t>‹#›</a:t>
            </a:fld>
            <a:endParaRPr lang="nb-NO"/>
          </a:p>
        </p:txBody>
      </p:sp>
    </p:spTree>
    <p:extLst>
      <p:ext uri="{BB962C8B-B14F-4D97-AF65-F5344CB8AC3E}">
        <p14:creationId xmlns:p14="http://schemas.microsoft.com/office/powerpoint/2010/main" val="222309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sb.no/befolkning/artikler-og-publikasjoner/et-historisk-skifte-flere-eldre-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xfrm>
            <a:off x="-115888" y="679450"/>
            <a:ext cx="7656513" cy="4306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06872" indent="-306872">
              <a:buFont typeface="Arial" panose="020B0604020202020204" pitchFamily="34" charset="0"/>
              <a:buChar char="•"/>
            </a:pPr>
            <a:r>
              <a:rPr lang="nb-NO" sz="2000" dirty="0"/>
              <a:t>Et samvirkeforetak som eies av medlemmene</a:t>
            </a:r>
          </a:p>
          <a:p>
            <a:pPr marL="306872" indent="-306872">
              <a:buFont typeface="Arial" panose="020B0604020202020204" pitchFamily="34" charset="0"/>
              <a:buChar char="•"/>
            </a:pPr>
            <a:r>
              <a:rPr lang="nb-NO" sz="2000" dirty="0"/>
              <a:t>Alle arkivinstitusjoner kan bli medlemmer</a:t>
            </a:r>
          </a:p>
          <a:p>
            <a:pPr marL="306872" indent="-306872">
              <a:buFont typeface="Arial" panose="020B0604020202020204" pitchFamily="34" charset="0"/>
              <a:buChar char="•"/>
            </a:pPr>
            <a:r>
              <a:rPr lang="nb-NO" sz="2000" dirty="0"/>
              <a:t>Ved oppstart var det 5 medlemmer.</a:t>
            </a:r>
          </a:p>
          <a:p>
            <a:pPr marL="306872" indent="-306872">
              <a:buFont typeface="Arial" panose="020B0604020202020204" pitchFamily="34" charset="0"/>
              <a:buChar char="•"/>
            </a:pPr>
            <a:r>
              <a:rPr lang="nb-NO" sz="2000" dirty="0"/>
              <a:t>Pr. 1. januar  2023</a:t>
            </a:r>
          </a:p>
          <a:p>
            <a:pPr marL="764072" lvl="1" indent="-306872">
              <a:buFont typeface="Arial" panose="020B0604020202020204" pitchFamily="34" charset="0"/>
              <a:buChar char="•"/>
            </a:pPr>
            <a:r>
              <a:rPr lang="nb-NO" baseline="0" dirty="0"/>
              <a:t>15 </a:t>
            </a:r>
            <a:r>
              <a:rPr lang="nb-NO" dirty="0"/>
              <a:t>medlemmer </a:t>
            </a:r>
          </a:p>
          <a:p>
            <a:pPr marL="797867" lvl="1" indent="-306872">
              <a:buFont typeface="Arial" panose="020B0604020202020204" pitchFamily="34" charset="0"/>
              <a:buChar char="•"/>
            </a:pPr>
            <a:r>
              <a:rPr lang="nb-NO" baseline="0" dirty="0"/>
              <a:t>Det er fortsatt 60% av kommunene som dekkes gjennom våre medlemmer.</a:t>
            </a:r>
          </a:p>
          <a:p>
            <a:pPr>
              <a:spcBef>
                <a:spcPct val="0"/>
              </a:spcBef>
            </a:pPr>
            <a:endParaRPr lang="nb-NO" dirty="0"/>
          </a:p>
          <a:p>
            <a:pPr>
              <a:spcBef>
                <a:spcPct val="0"/>
              </a:spcBef>
            </a:pPr>
            <a:r>
              <a:rPr lang="nb-NO" dirty="0"/>
              <a:t>Drammen forlater oss i 2026.</a:t>
            </a:r>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97808" indent="-306849" eaLnBrk="0" hangingPunct="0">
              <a:defRPr>
                <a:solidFill>
                  <a:schemeClr val="tx1"/>
                </a:solidFill>
                <a:latin typeface="Arial" charset="0"/>
                <a:ea typeface="ＭＳ Ｐゴシック" pitchFamily="34" charset="-128"/>
              </a:defRPr>
            </a:lvl2pPr>
            <a:lvl3pPr marL="1227397" indent="-245480" eaLnBrk="0" hangingPunct="0">
              <a:defRPr>
                <a:solidFill>
                  <a:schemeClr val="tx1"/>
                </a:solidFill>
                <a:latin typeface="Arial" charset="0"/>
                <a:ea typeface="ＭＳ Ｐゴシック" pitchFamily="34" charset="-128"/>
              </a:defRPr>
            </a:lvl3pPr>
            <a:lvl4pPr marL="1718355" indent="-245480" eaLnBrk="0" hangingPunct="0">
              <a:defRPr>
                <a:solidFill>
                  <a:schemeClr val="tx1"/>
                </a:solidFill>
                <a:latin typeface="Arial" charset="0"/>
                <a:ea typeface="ＭＳ Ｐゴシック" pitchFamily="34" charset="-128"/>
              </a:defRPr>
            </a:lvl4pPr>
            <a:lvl5pPr marL="2209315" indent="-245480" eaLnBrk="0" hangingPunct="0">
              <a:defRPr>
                <a:solidFill>
                  <a:schemeClr val="tx1"/>
                </a:solidFill>
                <a:latin typeface="Arial" charset="0"/>
                <a:ea typeface="ＭＳ Ｐゴシック" pitchFamily="34" charset="-128"/>
              </a:defRPr>
            </a:lvl5pPr>
            <a:lvl6pPr marL="2700273" indent="-245480" defTabSz="490959" eaLnBrk="0" fontAlgn="base" hangingPunct="0">
              <a:spcBef>
                <a:spcPct val="0"/>
              </a:spcBef>
              <a:spcAft>
                <a:spcPct val="0"/>
              </a:spcAft>
              <a:defRPr>
                <a:solidFill>
                  <a:schemeClr val="tx1"/>
                </a:solidFill>
                <a:latin typeface="Arial" charset="0"/>
                <a:ea typeface="ＭＳ Ｐゴシック" pitchFamily="34" charset="-128"/>
              </a:defRPr>
            </a:lvl6pPr>
            <a:lvl7pPr marL="3191231" indent="-245480" defTabSz="490959" eaLnBrk="0" fontAlgn="base" hangingPunct="0">
              <a:spcBef>
                <a:spcPct val="0"/>
              </a:spcBef>
              <a:spcAft>
                <a:spcPct val="0"/>
              </a:spcAft>
              <a:defRPr>
                <a:solidFill>
                  <a:schemeClr val="tx1"/>
                </a:solidFill>
                <a:latin typeface="Arial" charset="0"/>
                <a:ea typeface="ＭＳ Ｐゴシック" pitchFamily="34" charset="-128"/>
              </a:defRPr>
            </a:lvl7pPr>
            <a:lvl8pPr marL="3682190" indent="-245480" defTabSz="490959" eaLnBrk="0" fontAlgn="base" hangingPunct="0">
              <a:spcBef>
                <a:spcPct val="0"/>
              </a:spcBef>
              <a:spcAft>
                <a:spcPct val="0"/>
              </a:spcAft>
              <a:defRPr>
                <a:solidFill>
                  <a:schemeClr val="tx1"/>
                </a:solidFill>
                <a:latin typeface="Arial" charset="0"/>
                <a:ea typeface="ＭＳ Ｐゴシック" pitchFamily="34" charset="-128"/>
              </a:defRPr>
            </a:lvl8pPr>
            <a:lvl9pPr marL="4173150" indent="-245480" defTabSz="49095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873551-ECCB-4CED-A70A-826F69E5AE01}" type="slidenum">
              <a:rPr lang="nb-NO"/>
              <a:pPr eaLnBrk="1" hangingPunct="1"/>
              <a:t>2</a:t>
            </a:fld>
            <a:endParaRPr lang="nb-NO"/>
          </a:p>
        </p:txBody>
      </p:sp>
    </p:spTree>
    <p:extLst>
      <p:ext uri="{BB962C8B-B14F-4D97-AF65-F5344CB8AC3E}">
        <p14:creationId xmlns:p14="http://schemas.microsoft.com/office/powerpoint/2010/main" val="239528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Arkivinstitusjonene må forberede seg på at forespørslene om data/innsyn i dokumentasjonen vil komme fra digitale systemer, og ikke bare fra personer og saksbehandlere.</a:t>
            </a:r>
          </a:p>
        </p:txBody>
      </p:sp>
      <p:sp>
        <p:nvSpPr>
          <p:cNvPr id="4" name="Plassholder for lysbildenummer 3"/>
          <p:cNvSpPr>
            <a:spLocks noGrp="1"/>
          </p:cNvSpPr>
          <p:nvPr>
            <p:ph type="sldNum" sz="quarter" idx="5"/>
          </p:nvPr>
        </p:nvSpPr>
        <p:spPr/>
        <p:txBody>
          <a:bodyPr/>
          <a:lstStyle/>
          <a:p>
            <a:fld id="{DA203A75-A9CD-499D-80F6-A60221FBE697}" type="slidenum">
              <a:rPr lang="nb-NO" smtClean="0"/>
              <a:t>11</a:t>
            </a:fld>
            <a:endParaRPr lang="nb-NO"/>
          </a:p>
        </p:txBody>
      </p:sp>
    </p:spTree>
    <p:extLst>
      <p:ext uri="{BB962C8B-B14F-4D97-AF65-F5344CB8AC3E}">
        <p14:creationId xmlns:p14="http://schemas.microsoft.com/office/powerpoint/2010/main" val="308520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Arkivene blir utfordret fra en tradisjonell samlingsforvalter (nesten museum) til en digital </a:t>
            </a:r>
            <a:r>
              <a:rPr lang="nb-NO" sz="1200" kern="1200" dirty="0" err="1">
                <a:solidFill>
                  <a:schemeClr val="tx1"/>
                </a:solidFill>
                <a:effectLst/>
                <a:latin typeface="+mn-lt"/>
                <a:ea typeface="+mn-ea"/>
                <a:cs typeface="+mn-cs"/>
              </a:rPr>
              <a:t>tjenestehub</a:t>
            </a:r>
            <a:r>
              <a:rPr lang="nb-NO" sz="1200" kern="1200" dirty="0">
                <a:solidFill>
                  <a:schemeClr val="tx1"/>
                </a:solidFill>
                <a:effectLst/>
                <a:latin typeface="+mn-lt"/>
                <a:ea typeface="+mn-ea"/>
                <a:cs typeface="+mn-cs"/>
              </a:rPr>
              <a:t> som kan levere informasjon.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Arkivene må ha kontroll på kvalitet og beskrivelser slik at de med 100% sikkerhet kan tilby riktig data til innbyggerne (når de spør om innsyn) og tilbake til forvaltningsorganene, enten det er menneskelig eller digitale forespørsler.</a:t>
            </a:r>
          </a:p>
          <a:p>
            <a:endParaRPr lang="nb-NO" dirty="0"/>
          </a:p>
        </p:txBody>
      </p:sp>
      <p:sp>
        <p:nvSpPr>
          <p:cNvPr id="4" name="Plassholder for lysbildenummer 3"/>
          <p:cNvSpPr>
            <a:spLocks noGrp="1"/>
          </p:cNvSpPr>
          <p:nvPr>
            <p:ph type="sldNum" sz="quarter" idx="5"/>
          </p:nvPr>
        </p:nvSpPr>
        <p:spPr/>
        <p:txBody>
          <a:bodyPr/>
          <a:lstStyle/>
          <a:p>
            <a:fld id="{DA203A75-A9CD-499D-80F6-A60221FBE697}" type="slidenum">
              <a:rPr lang="nb-NO" smtClean="0"/>
              <a:t>12</a:t>
            </a:fld>
            <a:endParaRPr lang="nb-NO"/>
          </a:p>
        </p:txBody>
      </p:sp>
    </p:spTree>
    <p:extLst>
      <p:ext uri="{BB962C8B-B14F-4D97-AF65-F5344CB8AC3E}">
        <p14:creationId xmlns:p14="http://schemas.microsoft.com/office/powerpoint/2010/main" val="171352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vil kreve kompetanseoppbygging og ressurser for å kunne gjennomføres. </a:t>
            </a:r>
          </a:p>
          <a:p>
            <a:r>
              <a:rPr lang="nb-NO" dirty="0"/>
              <a:t>Dette vil ikke Digitalarkivet løse</a:t>
            </a:r>
          </a:p>
        </p:txBody>
      </p:sp>
      <p:sp>
        <p:nvSpPr>
          <p:cNvPr id="4" name="Plassholder for lysbildenummer 3"/>
          <p:cNvSpPr>
            <a:spLocks noGrp="1"/>
          </p:cNvSpPr>
          <p:nvPr>
            <p:ph type="sldNum" sz="quarter" idx="5"/>
          </p:nvPr>
        </p:nvSpPr>
        <p:spPr/>
        <p:txBody>
          <a:bodyPr/>
          <a:lstStyle/>
          <a:p>
            <a:fld id="{C202FA86-FEC9-4B1A-A789-F42D1FC3548D}" type="slidenum">
              <a:rPr lang="nb-NO" smtClean="0"/>
              <a:t>13</a:t>
            </a:fld>
            <a:endParaRPr lang="nb-NO"/>
          </a:p>
        </p:txBody>
      </p:sp>
    </p:spTree>
    <p:extLst>
      <p:ext uri="{BB962C8B-B14F-4D97-AF65-F5344CB8AC3E}">
        <p14:creationId xmlns:p14="http://schemas.microsoft.com/office/powerpoint/2010/main" val="345155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01C4-2A29-1D73-77BA-D1BEF63E3EE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387A8A8-5D74-2B78-20AC-5F1E31F9E6A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44940D-7FE2-4766-98CB-0712D006EA6C}"/>
              </a:ext>
            </a:extLst>
          </p:cNvPr>
          <p:cNvSpPr>
            <a:spLocks noGrp="1"/>
          </p:cNvSpPr>
          <p:nvPr>
            <p:ph type="body" idx="1"/>
          </p:nvPr>
        </p:nvSpPr>
        <p:spPr/>
        <p:txBody>
          <a:bodyPr/>
          <a:lstStyle/>
          <a:p>
            <a:r>
              <a:rPr lang="nb-NO" dirty="0"/>
              <a:t>Vi jobber mot løsninger som skal kunne levere fremtidsbildet!</a:t>
            </a:r>
          </a:p>
          <a:p>
            <a:endParaRPr lang="nb-NO" dirty="0"/>
          </a:p>
          <a:p>
            <a:r>
              <a:rPr lang="nb-NO" sz="1200" kern="1200" dirty="0" err="1">
                <a:solidFill>
                  <a:schemeClr val="tx1"/>
                </a:solidFill>
                <a:effectLst/>
                <a:latin typeface="+mn-lt"/>
                <a:ea typeface="+mn-ea"/>
                <a:cs typeface="+mn-cs"/>
              </a:rPr>
              <a:t>APIer</a:t>
            </a:r>
            <a:r>
              <a:rPr lang="nb-NO" sz="1200" kern="1200" dirty="0">
                <a:solidFill>
                  <a:schemeClr val="tx1"/>
                </a:solidFill>
                <a:effectLst/>
                <a:latin typeface="+mn-lt"/>
                <a:ea typeface="+mn-ea"/>
                <a:cs typeface="+mn-cs"/>
              </a:rPr>
              <a:t> vil være bærebjelken til en datadrevet verden.... så fremt kvaliteten på data i databasen er bra nok. Det blir også viktig å  kjenne til kvaliteten på uttrekkene. Sikre at skjerming og tilgangskontroll blir sikret.</a:t>
            </a:r>
          </a:p>
          <a:p>
            <a:r>
              <a:rPr lang="nb-NO" sz="1200" kern="1200" dirty="0">
                <a:solidFill>
                  <a:schemeClr val="tx1"/>
                </a:solidFill>
                <a:effectLst/>
                <a:latin typeface="+mn-lt"/>
                <a:ea typeface="+mn-ea"/>
                <a:cs typeface="+mn-cs"/>
              </a:rPr>
              <a:t>Vi som arkivdepoter må trå varsomt fram, men vi må lede </a:t>
            </a:r>
            <a:r>
              <a:rPr lang="nb-NO" sz="1200" kern="1200" dirty="0" err="1">
                <a:solidFill>
                  <a:schemeClr val="tx1"/>
                </a:solidFill>
                <a:effectLst/>
                <a:latin typeface="+mn-lt"/>
                <a:ea typeface="+mn-ea"/>
                <a:cs typeface="+mn-cs"/>
              </a:rPr>
              <a:t>ann</a:t>
            </a:r>
            <a:r>
              <a:rPr lang="nb-NO" sz="1200" kern="1200" dirty="0">
                <a:solidFill>
                  <a:schemeClr val="tx1"/>
                </a:solidFill>
                <a:effectLst/>
                <a:latin typeface="+mn-lt"/>
                <a:ea typeface="+mn-ea"/>
                <a:cs typeface="+mn-cs"/>
              </a:rPr>
              <a:t>. Ellers er det andre som bestemmer og det er ikke gitt at de bestemmer ut ifra de behovene de behovene vi og kommunene ser, men heller utfra leverandørenes inntjeningspotensial.</a:t>
            </a:r>
          </a:p>
          <a:p>
            <a:endParaRPr lang="nb-NO" dirty="0"/>
          </a:p>
        </p:txBody>
      </p:sp>
      <p:sp>
        <p:nvSpPr>
          <p:cNvPr id="4" name="Plassholder for lysbildenummer 3">
            <a:extLst>
              <a:ext uri="{FF2B5EF4-FFF2-40B4-BE49-F238E27FC236}">
                <a16:creationId xmlns:a16="http://schemas.microsoft.com/office/drawing/2014/main" id="{CF1F1F8F-B0D6-6861-66D9-404B46836104}"/>
              </a:ext>
            </a:extLst>
          </p:cNvPr>
          <p:cNvSpPr>
            <a:spLocks noGrp="1"/>
          </p:cNvSpPr>
          <p:nvPr>
            <p:ph type="sldNum" sz="quarter" idx="5"/>
          </p:nvPr>
        </p:nvSpPr>
        <p:spPr/>
        <p:txBody>
          <a:bodyPr/>
          <a:lstStyle/>
          <a:p>
            <a:fld id="{FD300DC4-21B6-4D1F-93A4-4AC78AAB1449}" type="slidenum">
              <a:rPr lang="nb-NO" smtClean="0"/>
              <a:t>14</a:t>
            </a:fld>
            <a:endParaRPr lang="nb-NO"/>
          </a:p>
        </p:txBody>
      </p:sp>
    </p:spTree>
    <p:extLst>
      <p:ext uri="{BB962C8B-B14F-4D97-AF65-F5344CB8AC3E}">
        <p14:creationId xmlns:p14="http://schemas.microsoft.com/office/powerpoint/2010/main" val="237227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A203A75-A9CD-499D-80F6-A60221FBE697}" type="slidenum">
              <a:rPr lang="nb-NO" smtClean="0"/>
              <a:t>15</a:t>
            </a:fld>
            <a:endParaRPr lang="nb-NO"/>
          </a:p>
        </p:txBody>
      </p:sp>
    </p:spTree>
    <p:extLst>
      <p:ext uri="{BB962C8B-B14F-4D97-AF65-F5344CB8AC3E}">
        <p14:creationId xmlns:p14="http://schemas.microsoft.com/office/powerpoint/2010/main" val="412477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202FA86-FEC9-4B1A-A789-F42D1FC3548D}" type="slidenum">
              <a:rPr lang="nb-NO" smtClean="0"/>
              <a:t>3</a:t>
            </a:fld>
            <a:endParaRPr lang="nb-NO"/>
          </a:p>
        </p:txBody>
      </p:sp>
    </p:spTree>
    <p:extLst>
      <p:ext uri="{BB962C8B-B14F-4D97-AF65-F5344CB8AC3E}">
        <p14:creationId xmlns:p14="http://schemas.microsoft.com/office/powerpoint/2010/main" val="59399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212529"/>
                </a:solidFill>
                <a:effectLst/>
                <a:latin typeface="Open Sans" panose="020B0606030504020204" pitchFamily="34" charset="0"/>
              </a:rPr>
              <a:t>Torsdag 26. september la regjeringen fram en ny nasjonal digitaliseringsstrategi på Studentersamfundet i Trondheim. KDRS var til stede under presentasjonen og etterfølgende diskusjoner.</a:t>
            </a:r>
          </a:p>
          <a:p>
            <a:pPr algn="l"/>
            <a:r>
              <a:rPr lang="nb-NO" b="0" i="0" dirty="0">
                <a:solidFill>
                  <a:srgbClr val="212529"/>
                </a:solidFill>
                <a:effectLst/>
                <a:latin typeface="Open Sans" panose="020B0606030504020204" pitchFamily="34" charset="0"/>
              </a:rPr>
              <a:t>Hovedmålsetningen i strategien er at Norge skal bli verdens mest digitaliserte land innen 2030.  Dette er en håret målsetning for veien er fortsatt lang. Vi er fortsatt bare kommet i startposisjon. </a:t>
            </a:r>
          </a:p>
          <a:p>
            <a:endParaRPr lang="nb-NO" dirty="0"/>
          </a:p>
        </p:txBody>
      </p:sp>
      <p:sp>
        <p:nvSpPr>
          <p:cNvPr id="4" name="Plassholder for lysbildenummer 3"/>
          <p:cNvSpPr>
            <a:spLocks noGrp="1"/>
          </p:cNvSpPr>
          <p:nvPr>
            <p:ph type="sldNum" sz="quarter" idx="5"/>
          </p:nvPr>
        </p:nvSpPr>
        <p:spPr/>
        <p:txBody>
          <a:bodyPr/>
          <a:lstStyle/>
          <a:p>
            <a:fld id="{DA203A75-A9CD-499D-80F6-A60221FBE697}" type="slidenum">
              <a:rPr lang="nb-NO" smtClean="0"/>
              <a:t>4</a:t>
            </a:fld>
            <a:endParaRPr lang="nb-NO"/>
          </a:p>
        </p:txBody>
      </p:sp>
    </p:spTree>
    <p:extLst>
      <p:ext uri="{BB962C8B-B14F-4D97-AF65-F5344CB8AC3E}">
        <p14:creationId xmlns:p14="http://schemas.microsoft.com/office/powerpoint/2010/main" val="6945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Utfordringene rundt KI.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KI er ikke 100% men hvor mange % den faktisk fungerte. Det er det få som sier noe 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KI kan være effektivt og i Sverige fikk man redusert saksbehandlingsventetid fra 40 til 1 uke og hvordan det frigjorde gevinster andre steder der folk satt og ventet.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viktig å markere data, og da gjerne strukturerte data slik at KI data har med beskrivelser. </a:t>
            </a:r>
          </a:p>
          <a:p>
            <a:endParaRPr lang="nb-NO" dirty="0"/>
          </a:p>
        </p:txBody>
      </p:sp>
      <p:sp>
        <p:nvSpPr>
          <p:cNvPr id="4" name="Plassholder for lysbildenummer 3"/>
          <p:cNvSpPr>
            <a:spLocks noGrp="1"/>
          </p:cNvSpPr>
          <p:nvPr>
            <p:ph type="sldNum" sz="quarter" idx="5"/>
          </p:nvPr>
        </p:nvSpPr>
        <p:spPr/>
        <p:txBody>
          <a:bodyPr/>
          <a:lstStyle/>
          <a:p>
            <a:fld id="{C202FA86-FEC9-4B1A-A789-F42D1FC3548D}" type="slidenum">
              <a:rPr lang="nb-NO" smtClean="0"/>
              <a:t>5</a:t>
            </a:fld>
            <a:endParaRPr lang="nb-NO"/>
          </a:p>
        </p:txBody>
      </p:sp>
    </p:spTree>
    <p:extLst>
      <p:ext uri="{BB962C8B-B14F-4D97-AF65-F5344CB8AC3E}">
        <p14:creationId xmlns:p14="http://schemas.microsoft.com/office/powerpoint/2010/main" val="86628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 det noen som husker </a:t>
            </a:r>
            <a:r>
              <a:rPr lang="nb-NO" dirty="0" err="1"/>
              <a:t>floppydisken</a:t>
            </a:r>
            <a:r>
              <a:rPr lang="nb-NO" dirty="0"/>
              <a:t>??</a:t>
            </a:r>
          </a:p>
          <a:p>
            <a:r>
              <a:rPr lang="nb-NO" dirty="0"/>
              <a:t>Det er jo trygt og godt å gjøre det man alltid har gjort!</a:t>
            </a:r>
          </a:p>
        </p:txBody>
      </p:sp>
      <p:sp>
        <p:nvSpPr>
          <p:cNvPr id="4" name="Plassholder for lysbildenummer 3"/>
          <p:cNvSpPr>
            <a:spLocks noGrp="1"/>
          </p:cNvSpPr>
          <p:nvPr>
            <p:ph type="sldNum" sz="quarter" idx="5"/>
          </p:nvPr>
        </p:nvSpPr>
        <p:spPr/>
        <p:txBody>
          <a:bodyPr/>
          <a:lstStyle/>
          <a:p>
            <a:fld id="{C202FA86-FEC9-4B1A-A789-F42D1FC3548D}" type="slidenum">
              <a:rPr lang="nb-NO" smtClean="0"/>
              <a:t>6</a:t>
            </a:fld>
            <a:endParaRPr lang="nb-NO"/>
          </a:p>
        </p:txBody>
      </p:sp>
    </p:spTree>
    <p:extLst>
      <p:ext uri="{BB962C8B-B14F-4D97-AF65-F5344CB8AC3E}">
        <p14:creationId xmlns:p14="http://schemas.microsoft.com/office/powerpoint/2010/main" val="5015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dirty="0">
                <a:solidFill>
                  <a:srgbClr val="212529"/>
                </a:solidFill>
                <a:effectLst/>
                <a:latin typeface="Open Sans" panose="020B0606030504020204" pitchFamily="34" charset="0"/>
              </a:rPr>
              <a:t>Men som det ble sagt under presentasjonen av digitaliseringsstrategien, er hensikten med digitaliseringen å løse framtidige utfordringer knyttet til at vi blir færre mennesker i arbeid framover og en økning i eldre mennesker som krever flere varme hender. Det er en betydelig omstilling som må gjennomføres i Norge for at vi fortsatt skal være et inkluderende velferdssamfunn. </a:t>
            </a:r>
          </a:p>
          <a:p>
            <a:pPr algn="l" rtl="0" fontAlgn="base"/>
            <a:endParaRPr lang="nb-NO" b="0" i="0" u="none" strike="noStrike" dirty="0">
              <a:solidFill>
                <a:srgbClr val="000000"/>
              </a:solidFill>
              <a:effectLst/>
              <a:latin typeface="Calibri" panose="020F0502020204030204" pitchFamily="34" charset="0"/>
            </a:endParaRPr>
          </a:p>
          <a:p>
            <a:pPr algn="l" rtl="0" fontAlgn="base"/>
            <a:r>
              <a:rPr lang="nb-NO" b="0" i="0" u="none" strike="noStrike" dirty="0">
                <a:solidFill>
                  <a:srgbClr val="000000"/>
                </a:solidFill>
                <a:effectLst/>
                <a:latin typeface="Calibri" panose="020F0502020204030204" pitchFamily="34" charset="0"/>
              </a:rPr>
              <a:t>Demografisk krise – flere eldre enn unge</a:t>
            </a:r>
            <a:r>
              <a:rPr lang="en-US" b="0" i="0" dirty="0">
                <a:solidFill>
                  <a:srgbClr val="444444"/>
                </a:solidFill>
                <a:effectLst/>
                <a:latin typeface="Calibri" panose="020F0502020204030204" pitchFamily="34" charset="0"/>
              </a:rPr>
              <a:t>​</a:t>
            </a:r>
          </a:p>
          <a:p>
            <a:pPr algn="l" rtl="0" fontAlgn="base"/>
            <a:r>
              <a:rPr lang="nb-NO" b="0" i="0" u="sng" strike="noStrike" dirty="0">
                <a:solidFill>
                  <a:srgbClr val="0563C1"/>
                </a:solidFill>
                <a:effectLst/>
                <a:latin typeface="Calibri" panose="020F0502020204030204" pitchFamily="34" charset="0"/>
                <a:hlinkClick r:id="rId3"/>
              </a:rPr>
              <a:t>Et historisk skifte: Snart flere eldre enn barn og unge - SSB</a:t>
            </a:r>
            <a:endParaRPr lang="en-US" b="0" i="0" dirty="0">
              <a:solidFill>
                <a:srgbClr val="444444"/>
              </a:solidFill>
              <a:effectLst/>
              <a:latin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DA203A75-A9CD-499D-80F6-A60221FBE697}" type="slidenum">
              <a:rPr lang="nb-NO" smtClean="0"/>
              <a:t>7</a:t>
            </a:fld>
            <a:endParaRPr lang="nb-NO"/>
          </a:p>
        </p:txBody>
      </p:sp>
    </p:spTree>
    <p:extLst>
      <p:ext uri="{BB962C8B-B14F-4D97-AF65-F5344CB8AC3E}">
        <p14:creationId xmlns:p14="http://schemas.microsoft.com/office/powerpoint/2010/main" val="333478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Verdana"/>
                <a:ea typeface="Verdana"/>
              </a:rPr>
              <a:t>Den demografiske utviklingen og økning i behov er sterke trender som vil påvirke Malvik kommune i årene fremover.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Verdana"/>
                <a:ea typeface="Verdana"/>
              </a:rPr>
              <a:t>Befolkningen i Norge blir eldre og lever lenger med sykdom, og det blir færre personer i yrkesaktiv alder. Befolkningsprognosene for Malvik peker på en forventet innbyggervekst i årene fremover og med en særlig stor vekst i de eldste aldersgruppene.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dirty="0">
                <a:solidFill>
                  <a:srgbClr val="000000"/>
                </a:solidFill>
                <a:latin typeface="Verdana"/>
                <a:ea typeface="Verdana"/>
              </a:rPr>
              <a:t>Det medfører et økende press på kommunens infrastruktur og tjenester, og påvirker behov for både kommunale tjenester, boliger, barnehage-, skole- og sykehjemsplasser.</a:t>
            </a:r>
            <a:r>
              <a:rPr lang="nb-NO" sz="1200" dirty="0">
                <a:solidFill>
                  <a:srgbClr val="000000"/>
                </a:solidFill>
                <a:latin typeface="Verdana"/>
                <a:ea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baseline="0" dirty="0">
              <a:solidFill>
                <a:srgbClr val="000000"/>
              </a:solidFill>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12529"/>
                </a:solidFill>
                <a:effectLst/>
                <a:latin typeface="Open Sans" panose="020B0606030504020204" pitchFamily="34" charset="0"/>
              </a:rPr>
              <a:t>Alle menneskene i Norge bor i en kommune, og det betyr at svært mye av denne omstillingen vil måtte skje innenfor kommunenes ansvarsområder. Kommunene er nødt til å etablere mer effektive prosesser på de ulike tjenesteområdene ved hjelp av de mulighetene som datadrevet digitalisering gir.  Dette er det mange kommuner som allerede arbeider med, men de største tjenesteområdene gjenstår fortsatt.</a:t>
            </a:r>
            <a:endParaRPr lang="nb-NO" sz="1200" b="0" i="0" u="none" strike="noStrike" baseline="0" dirty="0">
              <a:solidFill>
                <a:srgbClr val="000000"/>
              </a:solidFill>
              <a:latin typeface="Verdana" panose="020B0604030504040204" pitchFamily="34" charset="0"/>
            </a:endParaRPr>
          </a:p>
          <a:p>
            <a:endParaRPr lang="nb-NO" dirty="0"/>
          </a:p>
        </p:txBody>
      </p:sp>
      <p:sp>
        <p:nvSpPr>
          <p:cNvPr id="4" name="Plassholder for lysbildenummer 3"/>
          <p:cNvSpPr>
            <a:spLocks noGrp="1"/>
          </p:cNvSpPr>
          <p:nvPr>
            <p:ph type="sldNum" sz="quarter" idx="5"/>
          </p:nvPr>
        </p:nvSpPr>
        <p:spPr/>
        <p:txBody>
          <a:bodyPr/>
          <a:lstStyle/>
          <a:p>
            <a:fld id="{DA203A75-A9CD-499D-80F6-A60221FBE697}" type="slidenum">
              <a:rPr lang="nb-NO" smtClean="0"/>
              <a:t>8</a:t>
            </a:fld>
            <a:endParaRPr lang="nb-NO"/>
          </a:p>
        </p:txBody>
      </p:sp>
    </p:spTree>
    <p:extLst>
      <p:ext uri="{BB962C8B-B14F-4D97-AF65-F5344CB8AC3E}">
        <p14:creationId xmlns:p14="http://schemas.microsoft.com/office/powerpoint/2010/main" val="398474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Offentlig saksbehandling er i all hovedsak sterkt regelstyrt – det betyr at det er gode muligheter for å etablere datadrevne prosesser uten bruk av KI </a:t>
            </a:r>
          </a:p>
          <a:p>
            <a:endParaRPr lang="nb-NO" dirty="0"/>
          </a:p>
          <a:p>
            <a:endParaRPr lang="nb-NO" dirty="0"/>
          </a:p>
        </p:txBody>
      </p:sp>
      <p:sp>
        <p:nvSpPr>
          <p:cNvPr id="4" name="Plassholder for lysbildenummer 3"/>
          <p:cNvSpPr>
            <a:spLocks noGrp="1"/>
          </p:cNvSpPr>
          <p:nvPr>
            <p:ph type="sldNum" sz="quarter" idx="5"/>
          </p:nvPr>
        </p:nvSpPr>
        <p:spPr/>
        <p:txBody>
          <a:bodyPr/>
          <a:lstStyle/>
          <a:p>
            <a:fld id="{DA203A75-A9CD-499D-80F6-A60221FBE697}" type="slidenum">
              <a:rPr lang="nb-NO" smtClean="0"/>
              <a:t>9</a:t>
            </a:fld>
            <a:endParaRPr lang="nb-NO"/>
          </a:p>
        </p:txBody>
      </p:sp>
    </p:spTree>
    <p:extLst>
      <p:ext uri="{BB962C8B-B14F-4D97-AF65-F5344CB8AC3E}">
        <p14:creationId xmlns:p14="http://schemas.microsoft.com/office/powerpoint/2010/main" val="393475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Dette frigjør mer tid til å jobbe med fag, du skal ikke nødvendigvis utkonkurreres. Et godt eksempel er en lage som kan bruke språkmodeller for å oppsummere en legetime. Framfor å bruke tid på å skrive kan legen bruke tid på pasienten og kvalitetssikring, noe som kanskje øker antall pasienter per dag. </a:t>
            </a:r>
          </a:p>
          <a:p>
            <a:r>
              <a:rPr lang="nb-NO" sz="1200" kern="1200" dirty="0">
                <a:solidFill>
                  <a:schemeClr val="tx1"/>
                </a:solidFill>
                <a:effectLst/>
                <a:latin typeface="+mn-lt"/>
                <a:ea typeface="+mn-ea"/>
                <a:cs typeface="+mn-cs"/>
              </a:rPr>
              <a:t>Det er slike løsninger vi må utvikle, finne tidstyvene og gjøre folk mer effektive (uten å øke stressnivået)</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C202FA86-FEC9-4B1A-A789-F42D1FC3548D}" type="slidenum">
              <a:rPr lang="nb-NO" smtClean="0"/>
              <a:t>10</a:t>
            </a:fld>
            <a:endParaRPr lang="nb-NO"/>
          </a:p>
        </p:txBody>
      </p:sp>
    </p:spTree>
    <p:extLst>
      <p:ext uri="{BB962C8B-B14F-4D97-AF65-F5344CB8AC3E}">
        <p14:creationId xmlns:p14="http://schemas.microsoft.com/office/powerpoint/2010/main" val="128926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0F6C46-54D0-AAC8-4FC5-85D38B32FBE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0734930-478C-912F-6A19-E70CFB686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1473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A5410C-1837-EE74-D63D-00AE7E31FF1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5735B63-4D39-52FA-100E-44F63DCE021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98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2B693EC-F4B2-672B-0F01-B843203FA97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E06FE89-F44C-A478-FAF5-949462C4908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6742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85C169-D745-09CD-C81E-2F61F6AF1AB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B3A21ED-7CDB-E6F9-4EAE-757D242F774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885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DF92A-8664-4877-1DD2-39BC855EF6A8}"/>
              </a:ext>
            </a:extLst>
          </p:cNvPr>
          <p:cNvSpPr>
            <a:spLocks noGrp="1"/>
          </p:cNvSpPr>
          <p:nvPr>
            <p:ph type="title"/>
          </p:nvPr>
        </p:nvSpPr>
        <p:spPr>
          <a:xfrm>
            <a:off x="490397" y="500184"/>
            <a:ext cx="10515600" cy="1464620"/>
          </a:xfrm>
        </p:spPr>
        <p:txBody>
          <a:bodyPr anchor="b">
            <a:normAutofit/>
          </a:bodyPr>
          <a:lstStyle>
            <a:lvl1pPr algn="l">
              <a:defRPr sz="4000" b="0">
                <a:latin typeface="Bitter Medium" pitchFamily="2" charset="0"/>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17C64C95-D389-734D-76BC-B3F35FBF6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5988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633412-B14E-7CBB-9682-7C4ECF9AF8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49DD650-B75B-5FF8-ACF4-08507C83127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6BC06F7-C92F-26DC-FFEF-EA498F1C933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6115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08919-4C9C-2ACE-3DF2-2825EFB1500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5EFA67C-0EB8-0BAF-F1EB-3DB675E820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D249B0-5FFD-CC1C-508F-3B01A373414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0708326-683C-90FA-6078-9CFA2A947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C743CE7-2A49-6B4D-0758-A58B8F63FFA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95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63C808-860C-E8FB-232B-56E98CF0241A}"/>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9459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2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C2E9C-6E53-2472-54D5-3FD6F1D3D7A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01F8C1D-4AF9-65B9-DACE-9056841E45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1AF39DD-C3CE-AE27-C264-25003DD89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96094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04DE88-3B32-A518-1F3A-0BBAB39267D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612704C-BB85-CAF1-A82A-046F867E2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B1CDE1C8-2351-864B-8772-E1D70FC61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13149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20FD82-BFDE-78C1-291E-DFC2519E4774}"/>
              </a:ext>
            </a:extLst>
          </p:cNvPr>
          <p:cNvSpPr/>
          <p:nvPr userDrawn="1"/>
        </p:nvSpPr>
        <p:spPr>
          <a:xfrm>
            <a:off x="5235" y="5234"/>
            <a:ext cx="12186765" cy="6852765"/>
          </a:xfrm>
          <a:custGeom>
            <a:avLst/>
            <a:gdLst/>
            <a:ahLst/>
            <a:cxnLst/>
            <a:rect l="l" t="t" r="r" b="b"/>
            <a:pathLst>
              <a:path w="20093940" h="11298555">
                <a:moveTo>
                  <a:pt x="20093629" y="0"/>
                </a:moveTo>
                <a:lnTo>
                  <a:pt x="0" y="0"/>
                </a:lnTo>
                <a:lnTo>
                  <a:pt x="0" y="11298085"/>
                </a:lnTo>
                <a:lnTo>
                  <a:pt x="20093629" y="11298085"/>
                </a:lnTo>
                <a:lnTo>
                  <a:pt x="20093629" y="0"/>
                </a:lnTo>
                <a:close/>
              </a:path>
            </a:pathLst>
          </a:custGeom>
          <a:solidFill>
            <a:srgbClr val="F5F5F5"/>
          </a:solidFill>
          <a:ln w="6350">
            <a:solidFill>
              <a:schemeClr val="tx1"/>
            </a:solidFill>
          </a:ln>
        </p:spPr>
        <p:txBody>
          <a:bodyPr wrap="square" lIns="0" tIns="0" rIns="0" bIns="0" rtlCol="0"/>
          <a:lstStyle/>
          <a:p>
            <a:endParaRPr dirty="0"/>
          </a:p>
        </p:txBody>
      </p:sp>
      <p:sp>
        <p:nvSpPr>
          <p:cNvPr id="8" name="object 4">
            <a:extLst>
              <a:ext uri="{FF2B5EF4-FFF2-40B4-BE49-F238E27FC236}">
                <a16:creationId xmlns:a16="http://schemas.microsoft.com/office/drawing/2014/main" id="{CF295E0E-CE35-7C23-94A8-674D1F5F8816}"/>
              </a:ext>
            </a:extLst>
          </p:cNvPr>
          <p:cNvSpPr/>
          <p:nvPr userDrawn="1"/>
        </p:nvSpPr>
        <p:spPr>
          <a:xfrm>
            <a:off x="7304352" y="-3346"/>
            <a:ext cx="4866198" cy="6852764"/>
          </a:xfrm>
          <a:custGeom>
            <a:avLst/>
            <a:gdLst/>
            <a:ahLst/>
            <a:cxnLst/>
            <a:rect l="l" t="t" r="r" b="b"/>
            <a:pathLst>
              <a:path w="7225030" h="11303000">
                <a:moveTo>
                  <a:pt x="5111501" y="0"/>
                </a:moveTo>
                <a:lnTo>
                  <a:pt x="1797282" y="0"/>
                </a:lnTo>
                <a:lnTo>
                  <a:pt x="1753978" y="63500"/>
                </a:lnTo>
                <a:lnTo>
                  <a:pt x="1711137" y="127000"/>
                </a:lnTo>
                <a:lnTo>
                  <a:pt x="1668761" y="190500"/>
                </a:lnTo>
                <a:lnTo>
                  <a:pt x="1626852" y="254000"/>
                </a:lnTo>
                <a:lnTo>
                  <a:pt x="1585414" y="317500"/>
                </a:lnTo>
                <a:lnTo>
                  <a:pt x="1544448" y="381000"/>
                </a:lnTo>
                <a:lnTo>
                  <a:pt x="1503958" y="444500"/>
                </a:lnTo>
                <a:lnTo>
                  <a:pt x="1463945" y="508000"/>
                </a:lnTo>
                <a:lnTo>
                  <a:pt x="1424412" y="571500"/>
                </a:lnTo>
                <a:lnTo>
                  <a:pt x="1385362" y="635000"/>
                </a:lnTo>
                <a:lnTo>
                  <a:pt x="1346797" y="698500"/>
                </a:lnTo>
                <a:lnTo>
                  <a:pt x="1308720" y="762000"/>
                </a:lnTo>
                <a:lnTo>
                  <a:pt x="1271133" y="838200"/>
                </a:lnTo>
                <a:lnTo>
                  <a:pt x="1234039" y="901700"/>
                </a:lnTo>
                <a:lnTo>
                  <a:pt x="1197440" y="965200"/>
                </a:lnTo>
                <a:lnTo>
                  <a:pt x="1161339" y="1028700"/>
                </a:lnTo>
                <a:lnTo>
                  <a:pt x="1125738" y="1092200"/>
                </a:lnTo>
                <a:lnTo>
                  <a:pt x="1090640" y="1168400"/>
                </a:lnTo>
                <a:lnTo>
                  <a:pt x="1056047" y="1231900"/>
                </a:lnTo>
                <a:lnTo>
                  <a:pt x="1021962" y="1295400"/>
                </a:lnTo>
                <a:lnTo>
                  <a:pt x="988388" y="1371600"/>
                </a:lnTo>
                <a:lnTo>
                  <a:pt x="955326" y="1435100"/>
                </a:lnTo>
                <a:lnTo>
                  <a:pt x="922780" y="1498600"/>
                </a:lnTo>
                <a:lnTo>
                  <a:pt x="890751" y="1574800"/>
                </a:lnTo>
                <a:lnTo>
                  <a:pt x="859243" y="1638300"/>
                </a:lnTo>
                <a:lnTo>
                  <a:pt x="828258" y="1714500"/>
                </a:lnTo>
                <a:lnTo>
                  <a:pt x="797799" y="1778000"/>
                </a:lnTo>
                <a:lnTo>
                  <a:pt x="767867" y="1854200"/>
                </a:lnTo>
                <a:lnTo>
                  <a:pt x="738466" y="1917700"/>
                </a:lnTo>
                <a:lnTo>
                  <a:pt x="709598" y="1993900"/>
                </a:lnTo>
                <a:lnTo>
                  <a:pt x="681265" y="2057400"/>
                </a:lnTo>
                <a:lnTo>
                  <a:pt x="653470" y="2133600"/>
                </a:lnTo>
                <a:lnTo>
                  <a:pt x="626216" y="2209800"/>
                </a:lnTo>
                <a:lnTo>
                  <a:pt x="599505" y="2273300"/>
                </a:lnTo>
                <a:lnTo>
                  <a:pt x="573339" y="2349500"/>
                </a:lnTo>
                <a:lnTo>
                  <a:pt x="547722" y="2425700"/>
                </a:lnTo>
                <a:lnTo>
                  <a:pt x="522655" y="2489200"/>
                </a:lnTo>
                <a:lnTo>
                  <a:pt x="498141" y="2565400"/>
                </a:lnTo>
                <a:lnTo>
                  <a:pt x="474183" y="2641600"/>
                </a:lnTo>
                <a:lnTo>
                  <a:pt x="450782" y="2717800"/>
                </a:lnTo>
                <a:lnTo>
                  <a:pt x="427943" y="2781300"/>
                </a:lnTo>
                <a:lnTo>
                  <a:pt x="405667" y="2857500"/>
                </a:lnTo>
                <a:lnTo>
                  <a:pt x="383956" y="2933700"/>
                </a:lnTo>
                <a:lnTo>
                  <a:pt x="362814" y="3009900"/>
                </a:lnTo>
                <a:lnTo>
                  <a:pt x="342242" y="3086100"/>
                </a:lnTo>
                <a:lnTo>
                  <a:pt x="322243" y="3162300"/>
                </a:lnTo>
                <a:lnTo>
                  <a:pt x="302821" y="3225800"/>
                </a:lnTo>
                <a:lnTo>
                  <a:pt x="283976" y="3302000"/>
                </a:lnTo>
                <a:lnTo>
                  <a:pt x="265712" y="3378200"/>
                </a:lnTo>
                <a:lnTo>
                  <a:pt x="248032" y="3454400"/>
                </a:lnTo>
                <a:lnTo>
                  <a:pt x="230937" y="3530600"/>
                </a:lnTo>
                <a:lnTo>
                  <a:pt x="214431" y="3606800"/>
                </a:lnTo>
                <a:lnTo>
                  <a:pt x="198515" y="3683000"/>
                </a:lnTo>
                <a:lnTo>
                  <a:pt x="183193" y="3759200"/>
                </a:lnTo>
                <a:lnTo>
                  <a:pt x="168467" y="3835400"/>
                </a:lnTo>
                <a:lnTo>
                  <a:pt x="154339" y="3911600"/>
                </a:lnTo>
                <a:lnTo>
                  <a:pt x="140812" y="3987800"/>
                </a:lnTo>
                <a:lnTo>
                  <a:pt x="127888" y="4064000"/>
                </a:lnTo>
                <a:lnTo>
                  <a:pt x="115570" y="4152900"/>
                </a:lnTo>
                <a:lnTo>
                  <a:pt x="103861" y="4229100"/>
                </a:lnTo>
                <a:lnTo>
                  <a:pt x="92762" y="4305300"/>
                </a:lnTo>
                <a:lnTo>
                  <a:pt x="82277" y="4381500"/>
                </a:lnTo>
                <a:lnTo>
                  <a:pt x="72408" y="4457700"/>
                </a:lnTo>
                <a:lnTo>
                  <a:pt x="63158" y="4533900"/>
                </a:lnTo>
                <a:lnTo>
                  <a:pt x="54528" y="4622800"/>
                </a:lnTo>
                <a:lnTo>
                  <a:pt x="46522" y="4699000"/>
                </a:lnTo>
                <a:lnTo>
                  <a:pt x="39142" y="4775200"/>
                </a:lnTo>
                <a:lnTo>
                  <a:pt x="32391" y="4851400"/>
                </a:lnTo>
                <a:lnTo>
                  <a:pt x="26270" y="4927600"/>
                </a:lnTo>
                <a:lnTo>
                  <a:pt x="20784" y="5016500"/>
                </a:lnTo>
                <a:lnTo>
                  <a:pt x="15933" y="5092700"/>
                </a:lnTo>
                <a:lnTo>
                  <a:pt x="11721" y="5168900"/>
                </a:lnTo>
                <a:lnTo>
                  <a:pt x="8150" y="5257800"/>
                </a:lnTo>
                <a:lnTo>
                  <a:pt x="5222" y="5334000"/>
                </a:lnTo>
                <a:lnTo>
                  <a:pt x="2941" y="5410200"/>
                </a:lnTo>
                <a:lnTo>
                  <a:pt x="1309" y="5499100"/>
                </a:lnTo>
                <a:lnTo>
                  <a:pt x="327" y="5575300"/>
                </a:lnTo>
                <a:lnTo>
                  <a:pt x="0" y="5651500"/>
                </a:lnTo>
                <a:lnTo>
                  <a:pt x="327" y="5740400"/>
                </a:lnTo>
                <a:lnTo>
                  <a:pt x="1309" y="5816600"/>
                </a:lnTo>
                <a:lnTo>
                  <a:pt x="2941" y="5892800"/>
                </a:lnTo>
                <a:lnTo>
                  <a:pt x="5222" y="5981700"/>
                </a:lnTo>
                <a:lnTo>
                  <a:pt x="8150" y="6057900"/>
                </a:lnTo>
                <a:lnTo>
                  <a:pt x="11721" y="6134100"/>
                </a:lnTo>
                <a:lnTo>
                  <a:pt x="15933" y="6223000"/>
                </a:lnTo>
                <a:lnTo>
                  <a:pt x="20784" y="6299200"/>
                </a:lnTo>
                <a:lnTo>
                  <a:pt x="26270" y="6375400"/>
                </a:lnTo>
                <a:lnTo>
                  <a:pt x="32391" y="6451600"/>
                </a:lnTo>
                <a:lnTo>
                  <a:pt x="39142" y="6540500"/>
                </a:lnTo>
                <a:lnTo>
                  <a:pt x="46522" y="6616700"/>
                </a:lnTo>
                <a:lnTo>
                  <a:pt x="54528" y="6692900"/>
                </a:lnTo>
                <a:lnTo>
                  <a:pt x="63158" y="6769100"/>
                </a:lnTo>
                <a:lnTo>
                  <a:pt x="72408" y="6845300"/>
                </a:lnTo>
                <a:lnTo>
                  <a:pt x="82277" y="6934200"/>
                </a:lnTo>
                <a:lnTo>
                  <a:pt x="92762" y="7010400"/>
                </a:lnTo>
                <a:lnTo>
                  <a:pt x="103861" y="7086600"/>
                </a:lnTo>
                <a:lnTo>
                  <a:pt x="115570" y="7162800"/>
                </a:lnTo>
                <a:lnTo>
                  <a:pt x="127888" y="7239000"/>
                </a:lnTo>
                <a:lnTo>
                  <a:pt x="140812" y="7315200"/>
                </a:lnTo>
                <a:lnTo>
                  <a:pt x="154339" y="7391400"/>
                </a:lnTo>
                <a:lnTo>
                  <a:pt x="168467" y="7467600"/>
                </a:lnTo>
                <a:lnTo>
                  <a:pt x="183193" y="7543800"/>
                </a:lnTo>
                <a:lnTo>
                  <a:pt x="198515" y="7620000"/>
                </a:lnTo>
                <a:lnTo>
                  <a:pt x="214431" y="7696200"/>
                </a:lnTo>
                <a:lnTo>
                  <a:pt x="230937" y="7772400"/>
                </a:lnTo>
                <a:lnTo>
                  <a:pt x="248032" y="7848600"/>
                </a:lnTo>
                <a:lnTo>
                  <a:pt x="265712" y="7924800"/>
                </a:lnTo>
                <a:lnTo>
                  <a:pt x="283976" y="8001000"/>
                </a:lnTo>
                <a:lnTo>
                  <a:pt x="302821" y="8077200"/>
                </a:lnTo>
                <a:lnTo>
                  <a:pt x="322243" y="8153400"/>
                </a:lnTo>
                <a:lnTo>
                  <a:pt x="342242" y="8229600"/>
                </a:lnTo>
                <a:lnTo>
                  <a:pt x="362814" y="8305800"/>
                </a:lnTo>
                <a:lnTo>
                  <a:pt x="383956" y="8382000"/>
                </a:lnTo>
                <a:lnTo>
                  <a:pt x="405667" y="8445500"/>
                </a:lnTo>
                <a:lnTo>
                  <a:pt x="427943" y="8521700"/>
                </a:lnTo>
                <a:lnTo>
                  <a:pt x="450782" y="8597900"/>
                </a:lnTo>
                <a:lnTo>
                  <a:pt x="474183" y="8674100"/>
                </a:lnTo>
                <a:lnTo>
                  <a:pt x="498141" y="8737600"/>
                </a:lnTo>
                <a:lnTo>
                  <a:pt x="522655" y="8813800"/>
                </a:lnTo>
                <a:lnTo>
                  <a:pt x="547722" y="8890000"/>
                </a:lnTo>
                <a:lnTo>
                  <a:pt x="573339" y="8966200"/>
                </a:lnTo>
                <a:lnTo>
                  <a:pt x="599505" y="9029700"/>
                </a:lnTo>
                <a:lnTo>
                  <a:pt x="626216" y="9105900"/>
                </a:lnTo>
                <a:lnTo>
                  <a:pt x="653470" y="9169400"/>
                </a:lnTo>
                <a:lnTo>
                  <a:pt x="681265" y="9245600"/>
                </a:lnTo>
                <a:lnTo>
                  <a:pt x="709598" y="9321800"/>
                </a:lnTo>
                <a:lnTo>
                  <a:pt x="738466" y="9385300"/>
                </a:lnTo>
                <a:lnTo>
                  <a:pt x="767867" y="9461500"/>
                </a:lnTo>
                <a:lnTo>
                  <a:pt x="797799" y="9525000"/>
                </a:lnTo>
                <a:lnTo>
                  <a:pt x="828258" y="9601200"/>
                </a:lnTo>
                <a:lnTo>
                  <a:pt x="859243" y="9664700"/>
                </a:lnTo>
                <a:lnTo>
                  <a:pt x="890751" y="9740900"/>
                </a:lnTo>
                <a:lnTo>
                  <a:pt x="922780" y="9804400"/>
                </a:lnTo>
                <a:lnTo>
                  <a:pt x="955326" y="9867900"/>
                </a:lnTo>
                <a:lnTo>
                  <a:pt x="988388" y="9944100"/>
                </a:lnTo>
                <a:lnTo>
                  <a:pt x="1021962" y="10007600"/>
                </a:lnTo>
                <a:lnTo>
                  <a:pt x="1056047" y="10083800"/>
                </a:lnTo>
                <a:lnTo>
                  <a:pt x="1090640" y="10147300"/>
                </a:lnTo>
                <a:lnTo>
                  <a:pt x="1125738" y="10210800"/>
                </a:lnTo>
                <a:lnTo>
                  <a:pt x="1161339" y="10274300"/>
                </a:lnTo>
                <a:lnTo>
                  <a:pt x="1197440" y="10350500"/>
                </a:lnTo>
                <a:lnTo>
                  <a:pt x="1234039" y="10414000"/>
                </a:lnTo>
                <a:lnTo>
                  <a:pt x="1271133" y="10477500"/>
                </a:lnTo>
                <a:lnTo>
                  <a:pt x="1308720" y="10541000"/>
                </a:lnTo>
                <a:lnTo>
                  <a:pt x="1346797" y="10604500"/>
                </a:lnTo>
                <a:lnTo>
                  <a:pt x="1385362" y="10668000"/>
                </a:lnTo>
                <a:lnTo>
                  <a:pt x="1424412" y="10744200"/>
                </a:lnTo>
                <a:lnTo>
                  <a:pt x="1463945" y="10807700"/>
                </a:lnTo>
                <a:lnTo>
                  <a:pt x="1503958" y="10871200"/>
                </a:lnTo>
                <a:lnTo>
                  <a:pt x="1544448" y="10934700"/>
                </a:lnTo>
                <a:lnTo>
                  <a:pt x="1585414" y="10998200"/>
                </a:lnTo>
                <a:lnTo>
                  <a:pt x="1626852" y="11061700"/>
                </a:lnTo>
                <a:lnTo>
                  <a:pt x="1668761" y="11112500"/>
                </a:lnTo>
                <a:lnTo>
                  <a:pt x="1711137" y="11176000"/>
                </a:lnTo>
                <a:lnTo>
                  <a:pt x="1753978" y="11239500"/>
                </a:lnTo>
                <a:lnTo>
                  <a:pt x="1797282" y="11303000"/>
                </a:lnTo>
                <a:lnTo>
                  <a:pt x="5100271" y="11303000"/>
                </a:lnTo>
                <a:lnTo>
                  <a:pt x="5064031" y="11264900"/>
                </a:lnTo>
                <a:lnTo>
                  <a:pt x="4992144" y="11214100"/>
                </a:lnTo>
                <a:lnTo>
                  <a:pt x="4956500" y="11176000"/>
                </a:lnTo>
                <a:lnTo>
                  <a:pt x="4921058" y="11150600"/>
                </a:lnTo>
                <a:lnTo>
                  <a:pt x="4885817" y="11112500"/>
                </a:lnTo>
                <a:lnTo>
                  <a:pt x="4850780" y="11087100"/>
                </a:lnTo>
                <a:lnTo>
                  <a:pt x="4815948" y="11049000"/>
                </a:lnTo>
                <a:lnTo>
                  <a:pt x="4781321" y="11023600"/>
                </a:lnTo>
                <a:lnTo>
                  <a:pt x="4746901" y="10985500"/>
                </a:lnTo>
                <a:lnTo>
                  <a:pt x="4712689" y="10960100"/>
                </a:lnTo>
                <a:lnTo>
                  <a:pt x="4644893" y="10883900"/>
                </a:lnTo>
                <a:lnTo>
                  <a:pt x="4611311" y="10858500"/>
                </a:lnTo>
                <a:lnTo>
                  <a:pt x="4577942" y="10820400"/>
                </a:lnTo>
                <a:lnTo>
                  <a:pt x="4544786" y="10795000"/>
                </a:lnTo>
                <a:lnTo>
                  <a:pt x="4479118" y="10718800"/>
                </a:lnTo>
                <a:lnTo>
                  <a:pt x="4446609" y="10693400"/>
                </a:lnTo>
                <a:lnTo>
                  <a:pt x="4382245" y="10617200"/>
                </a:lnTo>
                <a:lnTo>
                  <a:pt x="4350393" y="10579100"/>
                </a:lnTo>
                <a:lnTo>
                  <a:pt x="4318761" y="10553700"/>
                </a:lnTo>
                <a:lnTo>
                  <a:pt x="4256167" y="10477500"/>
                </a:lnTo>
                <a:lnTo>
                  <a:pt x="4225206" y="10439400"/>
                </a:lnTo>
                <a:lnTo>
                  <a:pt x="4194471" y="10414000"/>
                </a:lnTo>
                <a:lnTo>
                  <a:pt x="4133682" y="10337800"/>
                </a:lnTo>
                <a:lnTo>
                  <a:pt x="4073808" y="10261600"/>
                </a:lnTo>
                <a:lnTo>
                  <a:pt x="4044218" y="10223500"/>
                </a:lnTo>
                <a:lnTo>
                  <a:pt x="4014860" y="10185400"/>
                </a:lnTo>
                <a:lnTo>
                  <a:pt x="3985735" y="10147300"/>
                </a:lnTo>
                <a:lnTo>
                  <a:pt x="3956845" y="10109200"/>
                </a:lnTo>
                <a:lnTo>
                  <a:pt x="3928190" y="10071100"/>
                </a:lnTo>
                <a:lnTo>
                  <a:pt x="3899772" y="10033000"/>
                </a:lnTo>
                <a:lnTo>
                  <a:pt x="3871592" y="10007600"/>
                </a:lnTo>
                <a:lnTo>
                  <a:pt x="3843651" y="9969500"/>
                </a:lnTo>
                <a:lnTo>
                  <a:pt x="3815950" y="9918700"/>
                </a:lnTo>
                <a:lnTo>
                  <a:pt x="3788491" y="9880600"/>
                </a:lnTo>
                <a:lnTo>
                  <a:pt x="3761273" y="9842500"/>
                </a:lnTo>
                <a:lnTo>
                  <a:pt x="3734299" y="9804400"/>
                </a:lnTo>
                <a:lnTo>
                  <a:pt x="3707570" y="9766300"/>
                </a:lnTo>
                <a:lnTo>
                  <a:pt x="3681086" y="9728200"/>
                </a:lnTo>
                <a:lnTo>
                  <a:pt x="3654849" y="9690100"/>
                </a:lnTo>
                <a:lnTo>
                  <a:pt x="3628860" y="9652000"/>
                </a:lnTo>
                <a:lnTo>
                  <a:pt x="3603119" y="9613900"/>
                </a:lnTo>
                <a:lnTo>
                  <a:pt x="3577629" y="9575800"/>
                </a:lnTo>
                <a:lnTo>
                  <a:pt x="3552390" y="9537700"/>
                </a:lnTo>
                <a:lnTo>
                  <a:pt x="3527403" y="9486900"/>
                </a:lnTo>
                <a:lnTo>
                  <a:pt x="3502670" y="9448800"/>
                </a:lnTo>
                <a:lnTo>
                  <a:pt x="3478191" y="9410700"/>
                </a:lnTo>
                <a:lnTo>
                  <a:pt x="3453968" y="9372600"/>
                </a:lnTo>
                <a:lnTo>
                  <a:pt x="3430001" y="9334500"/>
                </a:lnTo>
                <a:lnTo>
                  <a:pt x="3406293" y="9283700"/>
                </a:lnTo>
                <a:lnTo>
                  <a:pt x="3382843" y="9245600"/>
                </a:lnTo>
                <a:lnTo>
                  <a:pt x="3359654" y="9207500"/>
                </a:lnTo>
                <a:lnTo>
                  <a:pt x="3336725" y="9169400"/>
                </a:lnTo>
                <a:lnTo>
                  <a:pt x="3314059" y="9118600"/>
                </a:lnTo>
                <a:lnTo>
                  <a:pt x="3291657" y="9080500"/>
                </a:lnTo>
                <a:lnTo>
                  <a:pt x="3269519" y="9042400"/>
                </a:lnTo>
                <a:lnTo>
                  <a:pt x="3247646" y="8991600"/>
                </a:lnTo>
                <a:lnTo>
                  <a:pt x="3226040" y="8953500"/>
                </a:lnTo>
                <a:lnTo>
                  <a:pt x="3204703" y="8915400"/>
                </a:lnTo>
                <a:lnTo>
                  <a:pt x="3183634" y="8864600"/>
                </a:lnTo>
                <a:lnTo>
                  <a:pt x="3162835" y="8826500"/>
                </a:lnTo>
                <a:lnTo>
                  <a:pt x="3142307" y="8788400"/>
                </a:lnTo>
                <a:lnTo>
                  <a:pt x="3122052" y="8737600"/>
                </a:lnTo>
                <a:lnTo>
                  <a:pt x="3102070" y="8699500"/>
                </a:lnTo>
                <a:lnTo>
                  <a:pt x="3082363" y="8648700"/>
                </a:lnTo>
                <a:lnTo>
                  <a:pt x="3062931" y="8610600"/>
                </a:lnTo>
                <a:lnTo>
                  <a:pt x="3043776" y="8559800"/>
                </a:lnTo>
                <a:lnTo>
                  <a:pt x="3024899" y="8521700"/>
                </a:lnTo>
                <a:lnTo>
                  <a:pt x="3006300" y="8470900"/>
                </a:lnTo>
                <a:lnTo>
                  <a:pt x="2987982" y="8432800"/>
                </a:lnTo>
                <a:lnTo>
                  <a:pt x="2969945" y="8382000"/>
                </a:lnTo>
                <a:lnTo>
                  <a:pt x="2952191" y="8343900"/>
                </a:lnTo>
                <a:lnTo>
                  <a:pt x="2934719" y="8293100"/>
                </a:lnTo>
                <a:lnTo>
                  <a:pt x="2917533" y="8255000"/>
                </a:lnTo>
                <a:lnTo>
                  <a:pt x="2900632" y="8204200"/>
                </a:lnTo>
                <a:lnTo>
                  <a:pt x="2884017" y="8166100"/>
                </a:lnTo>
                <a:lnTo>
                  <a:pt x="2867691" y="8115300"/>
                </a:lnTo>
                <a:lnTo>
                  <a:pt x="2851653" y="8077200"/>
                </a:lnTo>
                <a:lnTo>
                  <a:pt x="2835906" y="8026400"/>
                </a:lnTo>
                <a:lnTo>
                  <a:pt x="2820450" y="7988300"/>
                </a:lnTo>
                <a:lnTo>
                  <a:pt x="2805286" y="7937500"/>
                </a:lnTo>
                <a:lnTo>
                  <a:pt x="2790415" y="7886700"/>
                </a:lnTo>
                <a:lnTo>
                  <a:pt x="2775839" y="7848600"/>
                </a:lnTo>
                <a:lnTo>
                  <a:pt x="2761559" y="7797800"/>
                </a:lnTo>
                <a:lnTo>
                  <a:pt x="2747575" y="7747000"/>
                </a:lnTo>
                <a:lnTo>
                  <a:pt x="2733889" y="7708900"/>
                </a:lnTo>
                <a:lnTo>
                  <a:pt x="2720502" y="7658100"/>
                </a:lnTo>
                <a:lnTo>
                  <a:pt x="2707416" y="7607300"/>
                </a:lnTo>
                <a:lnTo>
                  <a:pt x="2694630" y="7569200"/>
                </a:lnTo>
                <a:lnTo>
                  <a:pt x="2682147" y="7518400"/>
                </a:lnTo>
                <a:lnTo>
                  <a:pt x="2669967" y="7467600"/>
                </a:lnTo>
                <a:lnTo>
                  <a:pt x="2658091" y="7429500"/>
                </a:lnTo>
                <a:lnTo>
                  <a:pt x="2646522" y="7378700"/>
                </a:lnTo>
                <a:lnTo>
                  <a:pt x="2635259" y="7327900"/>
                </a:lnTo>
                <a:lnTo>
                  <a:pt x="2624304" y="7277100"/>
                </a:lnTo>
                <a:lnTo>
                  <a:pt x="2613658" y="7239000"/>
                </a:lnTo>
                <a:lnTo>
                  <a:pt x="2603321" y="7188200"/>
                </a:lnTo>
                <a:lnTo>
                  <a:pt x="2593297" y="7137400"/>
                </a:lnTo>
                <a:lnTo>
                  <a:pt x="2583584" y="7086600"/>
                </a:lnTo>
                <a:lnTo>
                  <a:pt x="2574185" y="7048500"/>
                </a:lnTo>
                <a:lnTo>
                  <a:pt x="2565100" y="6997700"/>
                </a:lnTo>
                <a:lnTo>
                  <a:pt x="2556331" y="6946900"/>
                </a:lnTo>
                <a:lnTo>
                  <a:pt x="2547879" y="6896100"/>
                </a:lnTo>
                <a:lnTo>
                  <a:pt x="2539744" y="6845300"/>
                </a:lnTo>
                <a:lnTo>
                  <a:pt x="2531929" y="6807200"/>
                </a:lnTo>
                <a:lnTo>
                  <a:pt x="2524434" y="6756400"/>
                </a:lnTo>
                <a:lnTo>
                  <a:pt x="2517259" y="6705600"/>
                </a:lnTo>
                <a:lnTo>
                  <a:pt x="2510407" y="6654800"/>
                </a:lnTo>
                <a:lnTo>
                  <a:pt x="2503879" y="6604000"/>
                </a:lnTo>
                <a:lnTo>
                  <a:pt x="2497675" y="6553200"/>
                </a:lnTo>
                <a:lnTo>
                  <a:pt x="2491797" y="6502400"/>
                </a:lnTo>
                <a:lnTo>
                  <a:pt x="2486245" y="6451600"/>
                </a:lnTo>
                <a:lnTo>
                  <a:pt x="2481021" y="6413500"/>
                </a:lnTo>
                <a:lnTo>
                  <a:pt x="2476126" y="6362700"/>
                </a:lnTo>
                <a:lnTo>
                  <a:pt x="2471562" y="6311900"/>
                </a:lnTo>
                <a:lnTo>
                  <a:pt x="2467328" y="6261100"/>
                </a:lnTo>
                <a:lnTo>
                  <a:pt x="2463427" y="6210300"/>
                </a:lnTo>
                <a:lnTo>
                  <a:pt x="2459859" y="6159500"/>
                </a:lnTo>
                <a:lnTo>
                  <a:pt x="2456626" y="6108700"/>
                </a:lnTo>
                <a:lnTo>
                  <a:pt x="2453728" y="6057900"/>
                </a:lnTo>
                <a:lnTo>
                  <a:pt x="2451167" y="6007100"/>
                </a:lnTo>
                <a:lnTo>
                  <a:pt x="2448944" y="5956300"/>
                </a:lnTo>
                <a:lnTo>
                  <a:pt x="2447060" y="5905500"/>
                </a:lnTo>
                <a:lnTo>
                  <a:pt x="2445516" y="5854700"/>
                </a:lnTo>
                <a:lnTo>
                  <a:pt x="2444313" y="5803900"/>
                </a:lnTo>
                <a:lnTo>
                  <a:pt x="2443453" y="5753100"/>
                </a:lnTo>
                <a:lnTo>
                  <a:pt x="2442935" y="5702300"/>
                </a:lnTo>
                <a:lnTo>
                  <a:pt x="2442763" y="5651500"/>
                </a:lnTo>
                <a:lnTo>
                  <a:pt x="2442935" y="5600700"/>
                </a:lnTo>
                <a:lnTo>
                  <a:pt x="2443453" y="5549900"/>
                </a:lnTo>
                <a:lnTo>
                  <a:pt x="2444313" y="5499100"/>
                </a:lnTo>
                <a:lnTo>
                  <a:pt x="2445516" y="5448300"/>
                </a:lnTo>
                <a:lnTo>
                  <a:pt x="2447060" y="5397500"/>
                </a:lnTo>
                <a:lnTo>
                  <a:pt x="2448944" y="5346700"/>
                </a:lnTo>
                <a:lnTo>
                  <a:pt x="2451167" y="5295900"/>
                </a:lnTo>
                <a:lnTo>
                  <a:pt x="2453728" y="5245100"/>
                </a:lnTo>
                <a:lnTo>
                  <a:pt x="2456626" y="5194300"/>
                </a:lnTo>
                <a:lnTo>
                  <a:pt x="2459859" y="5156200"/>
                </a:lnTo>
                <a:lnTo>
                  <a:pt x="2463427" y="5105400"/>
                </a:lnTo>
                <a:lnTo>
                  <a:pt x="2467328" y="5054600"/>
                </a:lnTo>
                <a:lnTo>
                  <a:pt x="2471562" y="5003800"/>
                </a:lnTo>
                <a:lnTo>
                  <a:pt x="2476127" y="4953000"/>
                </a:lnTo>
                <a:lnTo>
                  <a:pt x="2481022" y="4902200"/>
                </a:lnTo>
                <a:lnTo>
                  <a:pt x="2486245" y="4851400"/>
                </a:lnTo>
                <a:lnTo>
                  <a:pt x="2491797" y="4800600"/>
                </a:lnTo>
                <a:lnTo>
                  <a:pt x="2497676" y="4749800"/>
                </a:lnTo>
                <a:lnTo>
                  <a:pt x="2503880" y="4699000"/>
                </a:lnTo>
                <a:lnTo>
                  <a:pt x="2510408" y="4660900"/>
                </a:lnTo>
                <a:lnTo>
                  <a:pt x="2517260" y="4610100"/>
                </a:lnTo>
                <a:lnTo>
                  <a:pt x="2524434" y="4559300"/>
                </a:lnTo>
                <a:lnTo>
                  <a:pt x="2531930" y="4508500"/>
                </a:lnTo>
                <a:lnTo>
                  <a:pt x="2539745" y="4457700"/>
                </a:lnTo>
                <a:lnTo>
                  <a:pt x="2547880" y="4406900"/>
                </a:lnTo>
                <a:lnTo>
                  <a:pt x="2556332" y="4368800"/>
                </a:lnTo>
                <a:lnTo>
                  <a:pt x="2565101" y="4318000"/>
                </a:lnTo>
                <a:lnTo>
                  <a:pt x="2574186" y="4267200"/>
                </a:lnTo>
                <a:lnTo>
                  <a:pt x="2583586" y="4216400"/>
                </a:lnTo>
                <a:lnTo>
                  <a:pt x="2593298" y="4165600"/>
                </a:lnTo>
                <a:lnTo>
                  <a:pt x="2603323" y="4127500"/>
                </a:lnTo>
                <a:lnTo>
                  <a:pt x="2613659" y="4076700"/>
                </a:lnTo>
                <a:lnTo>
                  <a:pt x="2624306" y="4025900"/>
                </a:lnTo>
                <a:lnTo>
                  <a:pt x="2635261" y="3975100"/>
                </a:lnTo>
                <a:lnTo>
                  <a:pt x="2646524" y="3937000"/>
                </a:lnTo>
                <a:lnTo>
                  <a:pt x="2658094" y="3886200"/>
                </a:lnTo>
                <a:lnTo>
                  <a:pt x="2669969" y="3835400"/>
                </a:lnTo>
                <a:lnTo>
                  <a:pt x="2682149" y="3784600"/>
                </a:lnTo>
                <a:lnTo>
                  <a:pt x="2694633" y="3746500"/>
                </a:lnTo>
                <a:lnTo>
                  <a:pt x="2707418" y="3695700"/>
                </a:lnTo>
                <a:lnTo>
                  <a:pt x="2720505" y="3644900"/>
                </a:lnTo>
                <a:lnTo>
                  <a:pt x="2733892" y="3606800"/>
                </a:lnTo>
                <a:lnTo>
                  <a:pt x="2747578" y="3556000"/>
                </a:lnTo>
                <a:lnTo>
                  <a:pt x="2761562" y="3505200"/>
                </a:lnTo>
                <a:lnTo>
                  <a:pt x="2775843" y="3467100"/>
                </a:lnTo>
                <a:lnTo>
                  <a:pt x="2790419" y="3416300"/>
                </a:lnTo>
                <a:lnTo>
                  <a:pt x="2805290" y="3378200"/>
                </a:lnTo>
                <a:lnTo>
                  <a:pt x="2820454" y="3327400"/>
                </a:lnTo>
                <a:lnTo>
                  <a:pt x="2835910" y="3276600"/>
                </a:lnTo>
                <a:lnTo>
                  <a:pt x="2851658" y="3238500"/>
                </a:lnTo>
                <a:lnTo>
                  <a:pt x="2867695" y="3187700"/>
                </a:lnTo>
                <a:lnTo>
                  <a:pt x="2884022" y="3149600"/>
                </a:lnTo>
                <a:lnTo>
                  <a:pt x="2900637" y="3098800"/>
                </a:lnTo>
                <a:lnTo>
                  <a:pt x="2917538" y="3060700"/>
                </a:lnTo>
                <a:lnTo>
                  <a:pt x="2934725" y="3009900"/>
                </a:lnTo>
                <a:lnTo>
                  <a:pt x="2952196" y="2971800"/>
                </a:lnTo>
                <a:lnTo>
                  <a:pt x="2969951" y="2921000"/>
                </a:lnTo>
                <a:lnTo>
                  <a:pt x="2987988" y="2882900"/>
                </a:lnTo>
                <a:lnTo>
                  <a:pt x="3006307" y="2832100"/>
                </a:lnTo>
                <a:lnTo>
                  <a:pt x="3024905" y="2794000"/>
                </a:lnTo>
                <a:lnTo>
                  <a:pt x="3043782" y="2743200"/>
                </a:lnTo>
                <a:lnTo>
                  <a:pt x="3062938" y="2705100"/>
                </a:lnTo>
                <a:lnTo>
                  <a:pt x="3082370" y="2654300"/>
                </a:lnTo>
                <a:lnTo>
                  <a:pt x="3102077" y="2616200"/>
                </a:lnTo>
                <a:lnTo>
                  <a:pt x="3122059" y="2565400"/>
                </a:lnTo>
                <a:lnTo>
                  <a:pt x="3142315" y="2527300"/>
                </a:lnTo>
                <a:lnTo>
                  <a:pt x="3162843" y="2489200"/>
                </a:lnTo>
                <a:lnTo>
                  <a:pt x="3183642" y="2438400"/>
                </a:lnTo>
                <a:lnTo>
                  <a:pt x="3204711" y="2400300"/>
                </a:lnTo>
                <a:lnTo>
                  <a:pt x="3226049" y="2362200"/>
                </a:lnTo>
                <a:lnTo>
                  <a:pt x="3247655" y="2311400"/>
                </a:lnTo>
                <a:lnTo>
                  <a:pt x="3269528" y="2273300"/>
                </a:lnTo>
                <a:lnTo>
                  <a:pt x="3291666" y="2235200"/>
                </a:lnTo>
                <a:lnTo>
                  <a:pt x="3314069" y="2184400"/>
                </a:lnTo>
                <a:lnTo>
                  <a:pt x="3336735" y="2146300"/>
                </a:lnTo>
                <a:lnTo>
                  <a:pt x="3359664" y="2108200"/>
                </a:lnTo>
                <a:lnTo>
                  <a:pt x="3382854" y="2057400"/>
                </a:lnTo>
                <a:lnTo>
                  <a:pt x="3406304" y="2019300"/>
                </a:lnTo>
                <a:lnTo>
                  <a:pt x="3430012" y="1981200"/>
                </a:lnTo>
                <a:lnTo>
                  <a:pt x="3453979" y="1943100"/>
                </a:lnTo>
                <a:lnTo>
                  <a:pt x="3478202" y="1905000"/>
                </a:lnTo>
                <a:lnTo>
                  <a:pt x="3502682" y="1854200"/>
                </a:lnTo>
                <a:lnTo>
                  <a:pt x="3527415" y="1816100"/>
                </a:lnTo>
                <a:lnTo>
                  <a:pt x="3552402" y="1778000"/>
                </a:lnTo>
                <a:lnTo>
                  <a:pt x="3577641" y="1739900"/>
                </a:lnTo>
                <a:lnTo>
                  <a:pt x="3603132" y="1701800"/>
                </a:lnTo>
                <a:lnTo>
                  <a:pt x="3628873" y="1663700"/>
                </a:lnTo>
                <a:lnTo>
                  <a:pt x="3654862" y="1612900"/>
                </a:lnTo>
                <a:lnTo>
                  <a:pt x="3681100" y="1574800"/>
                </a:lnTo>
                <a:lnTo>
                  <a:pt x="3707584" y="1536700"/>
                </a:lnTo>
                <a:lnTo>
                  <a:pt x="3734314" y="1498600"/>
                </a:lnTo>
                <a:lnTo>
                  <a:pt x="3761288" y="1460500"/>
                </a:lnTo>
                <a:lnTo>
                  <a:pt x="3788506" y="1422400"/>
                </a:lnTo>
                <a:lnTo>
                  <a:pt x="3815966" y="1384300"/>
                </a:lnTo>
                <a:lnTo>
                  <a:pt x="3843667" y="1346200"/>
                </a:lnTo>
                <a:lnTo>
                  <a:pt x="3871608" y="1308100"/>
                </a:lnTo>
                <a:lnTo>
                  <a:pt x="3899788" y="1270000"/>
                </a:lnTo>
                <a:lnTo>
                  <a:pt x="3928207" y="1231900"/>
                </a:lnTo>
                <a:lnTo>
                  <a:pt x="3956862" y="1193800"/>
                </a:lnTo>
                <a:lnTo>
                  <a:pt x="3985752" y="1155700"/>
                </a:lnTo>
                <a:lnTo>
                  <a:pt x="4014877" y="1117600"/>
                </a:lnTo>
                <a:lnTo>
                  <a:pt x="4044236" y="1079500"/>
                </a:lnTo>
                <a:lnTo>
                  <a:pt x="4073826" y="1041400"/>
                </a:lnTo>
                <a:lnTo>
                  <a:pt x="4103648" y="1016000"/>
                </a:lnTo>
                <a:lnTo>
                  <a:pt x="4163981" y="939800"/>
                </a:lnTo>
                <a:lnTo>
                  <a:pt x="4225226" y="863600"/>
                </a:lnTo>
                <a:lnTo>
                  <a:pt x="4256187" y="825500"/>
                </a:lnTo>
                <a:lnTo>
                  <a:pt x="4287373" y="800100"/>
                </a:lnTo>
                <a:lnTo>
                  <a:pt x="4350414" y="723900"/>
                </a:lnTo>
                <a:lnTo>
                  <a:pt x="4382266" y="685800"/>
                </a:lnTo>
                <a:lnTo>
                  <a:pt x="4414339" y="660400"/>
                </a:lnTo>
                <a:lnTo>
                  <a:pt x="4479141" y="584200"/>
                </a:lnTo>
                <a:lnTo>
                  <a:pt x="4511867" y="558800"/>
                </a:lnTo>
                <a:lnTo>
                  <a:pt x="4577965" y="482600"/>
                </a:lnTo>
                <a:lnTo>
                  <a:pt x="4611335" y="457200"/>
                </a:lnTo>
                <a:lnTo>
                  <a:pt x="4678711" y="381000"/>
                </a:lnTo>
                <a:lnTo>
                  <a:pt x="4712715" y="355600"/>
                </a:lnTo>
                <a:lnTo>
                  <a:pt x="4746927" y="317500"/>
                </a:lnTo>
                <a:lnTo>
                  <a:pt x="4781347" y="292100"/>
                </a:lnTo>
                <a:lnTo>
                  <a:pt x="4815974" y="254000"/>
                </a:lnTo>
                <a:lnTo>
                  <a:pt x="4850807" y="228600"/>
                </a:lnTo>
                <a:lnTo>
                  <a:pt x="4885844" y="190500"/>
                </a:lnTo>
                <a:lnTo>
                  <a:pt x="4921085" y="165100"/>
                </a:lnTo>
                <a:lnTo>
                  <a:pt x="4956528" y="127000"/>
                </a:lnTo>
                <a:lnTo>
                  <a:pt x="5028017" y="76200"/>
                </a:lnTo>
                <a:lnTo>
                  <a:pt x="5064060" y="38100"/>
                </a:lnTo>
                <a:lnTo>
                  <a:pt x="5100301" y="12700"/>
                </a:lnTo>
                <a:lnTo>
                  <a:pt x="5111501" y="0"/>
                </a:lnTo>
                <a:close/>
              </a:path>
              <a:path w="7225030" h="11303000">
                <a:moveTo>
                  <a:pt x="7224910" y="0"/>
                </a:moveTo>
                <a:lnTo>
                  <a:pt x="6119963" y="0"/>
                </a:lnTo>
                <a:lnTo>
                  <a:pt x="6045449" y="101600"/>
                </a:lnTo>
                <a:lnTo>
                  <a:pt x="6017837" y="152400"/>
                </a:lnTo>
                <a:lnTo>
                  <a:pt x="5963198" y="228600"/>
                </a:lnTo>
                <a:lnTo>
                  <a:pt x="5936173" y="266700"/>
                </a:lnTo>
                <a:lnTo>
                  <a:pt x="5909344" y="304800"/>
                </a:lnTo>
                <a:lnTo>
                  <a:pt x="5882714" y="355600"/>
                </a:lnTo>
                <a:lnTo>
                  <a:pt x="5856282" y="393700"/>
                </a:lnTo>
                <a:lnTo>
                  <a:pt x="5830048" y="431800"/>
                </a:lnTo>
                <a:lnTo>
                  <a:pt x="5804015" y="469900"/>
                </a:lnTo>
                <a:lnTo>
                  <a:pt x="5778182" y="520700"/>
                </a:lnTo>
                <a:lnTo>
                  <a:pt x="5752550" y="558800"/>
                </a:lnTo>
                <a:lnTo>
                  <a:pt x="5727121" y="596900"/>
                </a:lnTo>
                <a:lnTo>
                  <a:pt x="5701893" y="635000"/>
                </a:lnTo>
                <a:lnTo>
                  <a:pt x="5676869" y="685800"/>
                </a:lnTo>
                <a:lnTo>
                  <a:pt x="5652049" y="723900"/>
                </a:lnTo>
                <a:lnTo>
                  <a:pt x="5627433" y="762000"/>
                </a:lnTo>
                <a:lnTo>
                  <a:pt x="5603022" y="812800"/>
                </a:lnTo>
                <a:lnTo>
                  <a:pt x="5578818" y="850900"/>
                </a:lnTo>
                <a:lnTo>
                  <a:pt x="5554820" y="889000"/>
                </a:lnTo>
                <a:lnTo>
                  <a:pt x="5531029" y="939800"/>
                </a:lnTo>
                <a:lnTo>
                  <a:pt x="5507447" y="977900"/>
                </a:lnTo>
                <a:lnTo>
                  <a:pt x="5484073" y="1016000"/>
                </a:lnTo>
                <a:lnTo>
                  <a:pt x="5460909" y="1066800"/>
                </a:lnTo>
                <a:lnTo>
                  <a:pt x="5437954" y="1104900"/>
                </a:lnTo>
                <a:lnTo>
                  <a:pt x="5415211" y="1155700"/>
                </a:lnTo>
                <a:lnTo>
                  <a:pt x="5392679" y="1193800"/>
                </a:lnTo>
                <a:lnTo>
                  <a:pt x="5370359" y="1244600"/>
                </a:lnTo>
                <a:lnTo>
                  <a:pt x="5348251" y="1282700"/>
                </a:lnTo>
                <a:lnTo>
                  <a:pt x="5326358" y="1320800"/>
                </a:lnTo>
                <a:lnTo>
                  <a:pt x="5304678" y="1371600"/>
                </a:lnTo>
                <a:lnTo>
                  <a:pt x="5283214" y="1409700"/>
                </a:lnTo>
                <a:lnTo>
                  <a:pt x="5261965" y="1460500"/>
                </a:lnTo>
                <a:lnTo>
                  <a:pt x="5240932" y="1498600"/>
                </a:lnTo>
                <a:lnTo>
                  <a:pt x="5220116" y="1549400"/>
                </a:lnTo>
                <a:lnTo>
                  <a:pt x="5199518" y="1587500"/>
                </a:lnTo>
                <a:lnTo>
                  <a:pt x="5179138" y="1638300"/>
                </a:lnTo>
                <a:lnTo>
                  <a:pt x="5158977" y="1676400"/>
                </a:lnTo>
                <a:lnTo>
                  <a:pt x="5139036" y="1727200"/>
                </a:lnTo>
                <a:lnTo>
                  <a:pt x="5119316" y="1778000"/>
                </a:lnTo>
                <a:lnTo>
                  <a:pt x="5099816" y="1816100"/>
                </a:lnTo>
                <a:lnTo>
                  <a:pt x="5080538" y="1866900"/>
                </a:lnTo>
                <a:lnTo>
                  <a:pt x="5061483" y="1905000"/>
                </a:lnTo>
                <a:lnTo>
                  <a:pt x="5042651" y="1955800"/>
                </a:lnTo>
                <a:lnTo>
                  <a:pt x="5024042" y="1993900"/>
                </a:lnTo>
                <a:lnTo>
                  <a:pt x="5005658" y="2044700"/>
                </a:lnTo>
                <a:lnTo>
                  <a:pt x="4987499" y="2095500"/>
                </a:lnTo>
                <a:lnTo>
                  <a:pt x="4969567" y="2133600"/>
                </a:lnTo>
                <a:lnTo>
                  <a:pt x="4951860" y="2184400"/>
                </a:lnTo>
                <a:lnTo>
                  <a:pt x="4934381" y="2235200"/>
                </a:lnTo>
                <a:lnTo>
                  <a:pt x="4917130" y="2273300"/>
                </a:lnTo>
                <a:lnTo>
                  <a:pt x="4900108" y="2324100"/>
                </a:lnTo>
                <a:lnTo>
                  <a:pt x="4883315" y="2374900"/>
                </a:lnTo>
                <a:lnTo>
                  <a:pt x="4866752" y="2413000"/>
                </a:lnTo>
                <a:lnTo>
                  <a:pt x="4850419" y="2463800"/>
                </a:lnTo>
                <a:lnTo>
                  <a:pt x="4834318" y="2514600"/>
                </a:lnTo>
                <a:lnTo>
                  <a:pt x="4818450" y="2552700"/>
                </a:lnTo>
                <a:lnTo>
                  <a:pt x="4802813" y="2603500"/>
                </a:lnTo>
                <a:lnTo>
                  <a:pt x="4787411" y="2654300"/>
                </a:lnTo>
                <a:lnTo>
                  <a:pt x="4772242" y="2705100"/>
                </a:lnTo>
                <a:lnTo>
                  <a:pt x="4757309" y="2743200"/>
                </a:lnTo>
                <a:lnTo>
                  <a:pt x="4742610" y="2794000"/>
                </a:lnTo>
                <a:lnTo>
                  <a:pt x="4728148" y="2844800"/>
                </a:lnTo>
                <a:lnTo>
                  <a:pt x="4713923" y="2895600"/>
                </a:lnTo>
                <a:lnTo>
                  <a:pt x="4699936" y="2933700"/>
                </a:lnTo>
                <a:lnTo>
                  <a:pt x="4686186" y="2984500"/>
                </a:lnTo>
                <a:lnTo>
                  <a:pt x="4672676" y="3035300"/>
                </a:lnTo>
                <a:lnTo>
                  <a:pt x="4659405" y="3086100"/>
                </a:lnTo>
                <a:lnTo>
                  <a:pt x="4646375" y="3124200"/>
                </a:lnTo>
                <a:lnTo>
                  <a:pt x="4633586" y="3175000"/>
                </a:lnTo>
                <a:lnTo>
                  <a:pt x="4621038" y="3225800"/>
                </a:lnTo>
                <a:lnTo>
                  <a:pt x="4608733" y="3276600"/>
                </a:lnTo>
                <a:lnTo>
                  <a:pt x="4596671" y="3327400"/>
                </a:lnTo>
                <a:lnTo>
                  <a:pt x="4584852" y="3378200"/>
                </a:lnTo>
                <a:lnTo>
                  <a:pt x="4573278" y="3416300"/>
                </a:lnTo>
                <a:lnTo>
                  <a:pt x="4561949" y="3467100"/>
                </a:lnTo>
                <a:lnTo>
                  <a:pt x="4550866" y="3517900"/>
                </a:lnTo>
                <a:lnTo>
                  <a:pt x="4540030" y="3568700"/>
                </a:lnTo>
                <a:lnTo>
                  <a:pt x="4529441" y="3619500"/>
                </a:lnTo>
                <a:lnTo>
                  <a:pt x="4519099" y="3670300"/>
                </a:lnTo>
                <a:lnTo>
                  <a:pt x="4509006" y="3721100"/>
                </a:lnTo>
                <a:lnTo>
                  <a:pt x="4499163" y="3771900"/>
                </a:lnTo>
                <a:lnTo>
                  <a:pt x="4489569" y="3810000"/>
                </a:lnTo>
                <a:lnTo>
                  <a:pt x="4480226" y="3860800"/>
                </a:lnTo>
                <a:lnTo>
                  <a:pt x="4471135" y="3911600"/>
                </a:lnTo>
                <a:lnTo>
                  <a:pt x="4462295" y="3962400"/>
                </a:lnTo>
                <a:lnTo>
                  <a:pt x="4453708" y="4013200"/>
                </a:lnTo>
                <a:lnTo>
                  <a:pt x="4445374" y="4064000"/>
                </a:lnTo>
                <a:lnTo>
                  <a:pt x="4437295" y="4114800"/>
                </a:lnTo>
                <a:lnTo>
                  <a:pt x="4429470" y="4165600"/>
                </a:lnTo>
                <a:lnTo>
                  <a:pt x="4421901" y="4216400"/>
                </a:lnTo>
                <a:lnTo>
                  <a:pt x="4414588" y="4267200"/>
                </a:lnTo>
                <a:lnTo>
                  <a:pt x="4407531" y="4318000"/>
                </a:lnTo>
                <a:lnTo>
                  <a:pt x="4400733" y="4368800"/>
                </a:lnTo>
                <a:lnTo>
                  <a:pt x="4394192" y="4419600"/>
                </a:lnTo>
                <a:lnTo>
                  <a:pt x="4387910" y="4470400"/>
                </a:lnTo>
                <a:lnTo>
                  <a:pt x="4381888" y="4521200"/>
                </a:lnTo>
                <a:lnTo>
                  <a:pt x="4376126" y="4572000"/>
                </a:lnTo>
                <a:lnTo>
                  <a:pt x="4370625" y="4622800"/>
                </a:lnTo>
                <a:lnTo>
                  <a:pt x="4365386" y="4673600"/>
                </a:lnTo>
                <a:lnTo>
                  <a:pt x="4360409" y="4724400"/>
                </a:lnTo>
                <a:lnTo>
                  <a:pt x="4355695" y="4775200"/>
                </a:lnTo>
                <a:lnTo>
                  <a:pt x="4351245" y="4826000"/>
                </a:lnTo>
                <a:lnTo>
                  <a:pt x="4347059" y="4876800"/>
                </a:lnTo>
                <a:lnTo>
                  <a:pt x="4343138" y="4927600"/>
                </a:lnTo>
                <a:lnTo>
                  <a:pt x="4339483" y="4978400"/>
                </a:lnTo>
                <a:lnTo>
                  <a:pt x="4336095" y="5029200"/>
                </a:lnTo>
                <a:lnTo>
                  <a:pt x="4332973" y="5080000"/>
                </a:lnTo>
                <a:lnTo>
                  <a:pt x="4330120" y="5130800"/>
                </a:lnTo>
                <a:lnTo>
                  <a:pt x="4327535" y="5181600"/>
                </a:lnTo>
                <a:lnTo>
                  <a:pt x="4325219" y="5232400"/>
                </a:lnTo>
                <a:lnTo>
                  <a:pt x="4323173" y="5295900"/>
                </a:lnTo>
                <a:lnTo>
                  <a:pt x="4321397" y="5346700"/>
                </a:lnTo>
                <a:lnTo>
                  <a:pt x="4319893" y="5397500"/>
                </a:lnTo>
                <a:lnTo>
                  <a:pt x="4318661" y="5448300"/>
                </a:lnTo>
                <a:lnTo>
                  <a:pt x="4317701" y="5499100"/>
                </a:lnTo>
                <a:lnTo>
                  <a:pt x="4317015" y="5549900"/>
                </a:lnTo>
                <a:lnTo>
                  <a:pt x="4316603" y="5600700"/>
                </a:lnTo>
                <a:lnTo>
                  <a:pt x="4316465" y="5651500"/>
                </a:lnTo>
                <a:lnTo>
                  <a:pt x="4316603" y="5702300"/>
                </a:lnTo>
                <a:lnTo>
                  <a:pt x="4317015" y="5765800"/>
                </a:lnTo>
                <a:lnTo>
                  <a:pt x="4317701" y="5816600"/>
                </a:lnTo>
                <a:lnTo>
                  <a:pt x="4318661" y="5867400"/>
                </a:lnTo>
                <a:lnTo>
                  <a:pt x="4319893" y="5918200"/>
                </a:lnTo>
                <a:lnTo>
                  <a:pt x="4321397" y="5969000"/>
                </a:lnTo>
                <a:lnTo>
                  <a:pt x="4323172" y="6019800"/>
                </a:lnTo>
                <a:lnTo>
                  <a:pt x="4325218" y="6070600"/>
                </a:lnTo>
                <a:lnTo>
                  <a:pt x="4327534" y="6121400"/>
                </a:lnTo>
                <a:lnTo>
                  <a:pt x="4330119" y="6172200"/>
                </a:lnTo>
                <a:lnTo>
                  <a:pt x="4332973" y="6223000"/>
                </a:lnTo>
                <a:lnTo>
                  <a:pt x="4336094" y="6273800"/>
                </a:lnTo>
                <a:lnTo>
                  <a:pt x="4339483" y="6324600"/>
                </a:lnTo>
                <a:lnTo>
                  <a:pt x="4343138" y="6388100"/>
                </a:lnTo>
                <a:lnTo>
                  <a:pt x="4347059" y="6438900"/>
                </a:lnTo>
                <a:lnTo>
                  <a:pt x="4351244" y="6489700"/>
                </a:lnTo>
                <a:lnTo>
                  <a:pt x="4355694" y="6540500"/>
                </a:lnTo>
                <a:lnTo>
                  <a:pt x="4360408" y="6591300"/>
                </a:lnTo>
                <a:lnTo>
                  <a:pt x="4365385" y="6642100"/>
                </a:lnTo>
                <a:lnTo>
                  <a:pt x="4370624" y="6692900"/>
                </a:lnTo>
                <a:lnTo>
                  <a:pt x="4376125" y="6743700"/>
                </a:lnTo>
                <a:lnTo>
                  <a:pt x="4381887" y="6794500"/>
                </a:lnTo>
                <a:lnTo>
                  <a:pt x="4387909" y="6845300"/>
                </a:lnTo>
                <a:lnTo>
                  <a:pt x="4394191" y="6896100"/>
                </a:lnTo>
                <a:lnTo>
                  <a:pt x="4400731" y="6946900"/>
                </a:lnTo>
                <a:lnTo>
                  <a:pt x="4407530" y="6997700"/>
                </a:lnTo>
                <a:lnTo>
                  <a:pt x="4414586" y="7048500"/>
                </a:lnTo>
                <a:lnTo>
                  <a:pt x="4421899" y="7099300"/>
                </a:lnTo>
                <a:lnTo>
                  <a:pt x="4429468" y="7150100"/>
                </a:lnTo>
                <a:lnTo>
                  <a:pt x="4437293" y="7200900"/>
                </a:lnTo>
                <a:lnTo>
                  <a:pt x="4445372" y="7239000"/>
                </a:lnTo>
                <a:lnTo>
                  <a:pt x="4453705" y="7289800"/>
                </a:lnTo>
                <a:lnTo>
                  <a:pt x="4462292" y="7340600"/>
                </a:lnTo>
                <a:lnTo>
                  <a:pt x="4471132" y="7391400"/>
                </a:lnTo>
                <a:lnTo>
                  <a:pt x="4480223" y="7442200"/>
                </a:lnTo>
                <a:lnTo>
                  <a:pt x="4489566" y="7493000"/>
                </a:lnTo>
                <a:lnTo>
                  <a:pt x="4499159" y="7543800"/>
                </a:lnTo>
                <a:lnTo>
                  <a:pt x="4509003" y="7594600"/>
                </a:lnTo>
                <a:lnTo>
                  <a:pt x="4519095" y="7645400"/>
                </a:lnTo>
                <a:lnTo>
                  <a:pt x="4529436" y="7696200"/>
                </a:lnTo>
                <a:lnTo>
                  <a:pt x="4540026" y="7747000"/>
                </a:lnTo>
                <a:lnTo>
                  <a:pt x="4550862" y="7785100"/>
                </a:lnTo>
                <a:lnTo>
                  <a:pt x="4561945" y="7835900"/>
                </a:lnTo>
                <a:lnTo>
                  <a:pt x="4573273" y="7886700"/>
                </a:lnTo>
                <a:lnTo>
                  <a:pt x="4584847" y="7937500"/>
                </a:lnTo>
                <a:lnTo>
                  <a:pt x="4596665" y="7988300"/>
                </a:lnTo>
                <a:lnTo>
                  <a:pt x="4608727" y="8039100"/>
                </a:lnTo>
                <a:lnTo>
                  <a:pt x="4621032" y="8077200"/>
                </a:lnTo>
                <a:lnTo>
                  <a:pt x="4633579" y="8128000"/>
                </a:lnTo>
                <a:lnTo>
                  <a:pt x="4646369" y="8178800"/>
                </a:lnTo>
                <a:lnTo>
                  <a:pt x="4659399" y="8229600"/>
                </a:lnTo>
                <a:lnTo>
                  <a:pt x="4672669" y="8280400"/>
                </a:lnTo>
                <a:lnTo>
                  <a:pt x="4686179" y="8318500"/>
                </a:lnTo>
                <a:lnTo>
                  <a:pt x="4699928" y="8369300"/>
                </a:lnTo>
                <a:lnTo>
                  <a:pt x="4713915" y="8420100"/>
                </a:lnTo>
                <a:lnTo>
                  <a:pt x="4728140" y="8470900"/>
                </a:lnTo>
                <a:lnTo>
                  <a:pt x="4742602" y="8521700"/>
                </a:lnTo>
                <a:lnTo>
                  <a:pt x="4757300" y="8559800"/>
                </a:lnTo>
                <a:lnTo>
                  <a:pt x="4772233" y="8610600"/>
                </a:lnTo>
                <a:lnTo>
                  <a:pt x="4787402" y="8661400"/>
                </a:lnTo>
                <a:lnTo>
                  <a:pt x="4802804" y="8699500"/>
                </a:lnTo>
                <a:lnTo>
                  <a:pt x="4818440" y="8750300"/>
                </a:lnTo>
                <a:lnTo>
                  <a:pt x="4834308" y="8801100"/>
                </a:lnTo>
                <a:lnTo>
                  <a:pt x="4850409" y="8851900"/>
                </a:lnTo>
                <a:lnTo>
                  <a:pt x="4866741" y="8890000"/>
                </a:lnTo>
                <a:lnTo>
                  <a:pt x="4883304" y="8940800"/>
                </a:lnTo>
                <a:lnTo>
                  <a:pt x="4900097" y="8991600"/>
                </a:lnTo>
                <a:lnTo>
                  <a:pt x="4917119" y="9029700"/>
                </a:lnTo>
                <a:lnTo>
                  <a:pt x="4934369" y="9080500"/>
                </a:lnTo>
                <a:lnTo>
                  <a:pt x="4951848" y="9131300"/>
                </a:lnTo>
                <a:lnTo>
                  <a:pt x="4969554" y="9169400"/>
                </a:lnTo>
                <a:lnTo>
                  <a:pt x="4987486" y="9220200"/>
                </a:lnTo>
                <a:lnTo>
                  <a:pt x="5005645" y="9258300"/>
                </a:lnTo>
                <a:lnTo>
                  <a:pt x="5024028" y="9309100"/>
                </a:lnTo>
                <a:lnTo>
                  <a:pt x="5042637" y="9359900"/>
                </a:lnTo>
                <a:lnTo>
                  <a:pt x="5061468" y="9398000"/>
                </a:lnTo>
                <a:lnTo>
                  <a:pt x="5080523" y="9448800"/>
                </a:lnTo>
                <a:lnTo>
                  <a:pt x="5099801" y="9486900"/>
                </a:lnTo>
                <a:lnTo>
                  <a:pt x="5119300" y="9537700"/>
                </a:lnTo>
                <a:lnTo>
                  <a:pt x="5139021" y="9588500"/>
                </a:lnTo>
                <a:lnTo>
                  <a:pt x="5158961" y="9626600"/>
                </a:lnTo>
                <a:lnTo>
                  <a:pt x="5179122" y="9677400"/>
                </a:lnTo>
                <a:lnTo>
                  <a:pt x="5199501" y="9715500"/>
                </a:lnTo>
                <a:lnTo>
                  <a:pt x="5220099" y="9766300"/>
                </a:lnTo>
                <a:lnTo>
                  <a:pt x="5240914" y="9804400"/>
                </a:lnTo>
                <a:lnTo>
                  <a:pt x="5261947" y="9855200"/>
                </a:lnTo>
                <a:lnTo>
                  <a:pt x="5283195" y="9893300"/>
                </a:lnTo>
                <a:lnTo>
                  <a:pt x="5304659" y="9944100"/>
                </a:lnTo>
                <a:lnTo>
                  <a:pt x="5326338" y="9982200"/>
                </a:lnTo>
                <a:lnTo>
                  <a:pt x="5348232" y="10033000"/>
                </a:lnTo>
                <a:lnTo>
                  <a:pt x="5370338" y="10071100"/>
                </a:lnTo>
                <a:lnTo>
                  <a:pt x="5392658" y="10109200"/>
                </a:lnTo>
                <a:lnTo>
                  <a:pt x="5415190" y="10160000"/>
                </a:lnTo>
                <a:lnTo>
                  <a:pt x="5437933" y="10198100"/>
                </a:lnTo>
                <a:lnTo>
                  <a:pt x="5460887" y="10248900"/>
                </a:lnTo>
                <a:lnTo>
                  <a:pt x="5484051" y="10287000"/>
                </a:lnTo>
                <a:lnTo>
                  <a:pt x="5507424" y="10325100"/>
                </a:lnTo>
                <a:lnTo>
                  <a:pt x="5531006" y="10375900"/>
                </a:lnTo>
                <a:lnTo>
                  <a:pt x="5554796" y="10414000"/>
                </a:lnTo>
                <a:lnTo>
                  <a:pt x="5578794" y="10464800"/>
                </a:lnTo>
                <a:lnTo>
                  <a:pt x="5602998" y="10502900"/>
                </a:lnTo>
                <a:lnTo>
                  <a:pt x="5627408" y="10541000"/>
                </a:lnTo>
                <a:lnTo>
                  <a:pt x="5652023" y="10591800"/>
                </a:lnTo>
                <a:lnTo>
                  <a:pt x="5676843" y="10629900"/>
                </a:lnTo>
                <a:lnTo>
                  <a:pt x="5701867" y="10668000"/>
                </a:lnTo>
                <a:lnTo>
                  <a:pt x="5727094" y="10706100"/>
                </a:lnTo>
                <a:lnTo>
                  <a:pt x="5752523" y="10756900"/>
                </a:lnTo>
                <a:lnTo>
                  <a:pt x="5778154" y="10795000"/>
                </a:lnTo>
                <a:lnTo>
                  <a:pt x="5803987" y="10833100"/>
                </a:lnTo>
                <a:lnTo>
                  <a:pt x="5830020" y="10883900"/>
                </a:lnTo>
                <a:lnTo>
                  <a:pt x="5856252" y="10922000"/>
                </a:lnTo>
                <a:lnTo>
                  <a:pt x="5882684" y="10960100"/>
                </a:lnTo>
                <a:lnTo>
                  <a:pt x="5909314" y="10998200"/>
                </a:lnTo>
                <a:lnTo>
                  <a:pt x="5936142" y="11036300"/>
                </a:lnTo>
                <a:lnTo>
                  <a:pt x="5963167" y="11087100"/>
                </a:lnTo>
                <a:lnTo>
                  <a:pt x="5990388" y="11125200"/>
                </a:lnTo>
                <a:lnTo>
                  <a:pt x="6045416" y="11201400"/>
                </a:lnTo>
                <a:lnTo>
                  <a:pt x="6101222" y="11277600"/>
                </a:lnTo>
                <a:lnTo>
                  <a:pt x="6120148" y="11303000"/>
                </a:lnTo>
                <a:lnTo>
                  <a:pt x="7224910" y="11303000"/>
                </a:lnTo>
                <a:lnTo>
                  <a:pt x="7224910" y="8229600"/>
                </a:lnTo>
                <a:lnTo>
                  <a:pt x="7208119" y="8191500"/>
                </a:lnTo>
                <a:lnTo>
                  <a:pt x="7191825" y="8140700"/>
                </a:lnTo>
                <a:lnTo>
                  <a:pt x="7175813" y="8089900"/>
                </a:lnTo>
                <a:lnTo>
                  <a:pt x="7160086" y="8051800"/>
                </a:lnTo>
                <a:lnTo>
                  <a:pt x="7144643" y="8001000"/>
                </a:lnTo>
                <a:lnTo>
                  <a:pt x="7129486" y="7962900"/>
                </a:lnTo>
                <a:lnTo>
                  <a:pt x="7114616" y="7912100"/>
                </a:lnTo>
                <a:lnTo>
                  <a:pt x="7100034" y="7874000"/>
                </a:lnTo>
                <a:lnTo>
                  <a:pt x="7085742" y="7823200"/>
                </a:lnTo>
                <a:lnTo>
                  <a:pt x="7071739" y="7772400"/>
                </a:lnTo>
                <a:lnTo>
                  <a:pt x="7058027" y="7734300"/>
                </a:lnTo>
                <a:lnTo>
                  <a:pt x="7044608" y="7683500"/>
                </a:lnTo>
                <a:lnTo>
                  <a:pt x="7031483" y="7645400"/>
                </a:lnTo>
                <a:lnTo>
                  <a:pt x="7018652" y="7594600"/>
                </a:lnTo>
                <a:lnTo>
                  <a:pt x="7006116" y="7543800"/>
                </a:lnTo>
                <a:lnTo>
                  <a:pt x="6993877" y="7505700"/>
                </a:lnTo>
                <a:lnTo>
                  <a:pt x="6981936" y="7454900"/>
                </a:lnTo>
                <a:lnTo>
                  <a:pt x="6970293" y="7404100"/>
                </a:lnTo>
                <a:lnTo>
                  <a:pt x="6958951" y="7366000"/>
                </a:lnTo>
                <a:lnTo>
                  <a:pt x="6947909" y="7315200"/>
                </a:lnTo>
                <a:lnTo>
                  <a:pt x="6937169" y="7264400"/>
                </a:lnTo>
                <a:lnTo>
                  <a:pt x="6926733" y="7213600"/>
                </a:lnTo>
                <a:lnTo>
                  <a:pt x="6916600" y="7175500"/>
                </a:lnTo>
                <a:lnTo>
                  <a:pt x="6906773" y="7124700"/>
                </a:lnTo>
                <a:lnTo>
                  <a:pt x="6897252" y="7073900"/>
                </a:lnTo>
                <a:lnTo>
                  <a:pt x="6888039" y="7035800"/>
                </a:lnTo>
                <a:lnTo>
                  <a:pt x="6879134" y="6985000"/>
                </a:lnTo>
                <a:lnTo>
                  <a:pt x="6870539" y="6934200"/>
                </a:lnTo>
                <a:lnTo>
                  <a:pt x="6862254" y="6883400"/>
                </a:lnTo>
                <a:lnTo>
                  <a:pt x="6854281" y="6832600"/>
                </a:lnTo>
                <a:lnTo>
                  <a:pt x="6846621" y="6794500"/>
                </a:lnTo>
                <a:lnTo>
                  <a:pt x="6839274" y="6743700"/>
                </a:lnTo>
                <a:lnTo>
                  <a:pt x="6832243" y="6692900"/>
                </a:lnTo>
                <a:lnTo>
                  <a:pt x="6825527" y="6642100"/>
                </a:lnTo>
                <a:lnTo>
                  <a:pt x="6819129" y="6591300"/>
                </a:lnTo>
                <a:lnTo>
                  <a:pt x="6813049" y="6553200"/>
                </a:lnTo>
                <a:lnTo>
                  <a:pt x="6807288" y="6502400"/>
                </a:lnTo>
                <a:lnTo>
                  <a:pt x="6801847" y="6451600"/>
                </a:lnTo>
                <a:lnTo>
                  <a:pt x="6796728" y="6400800"/>
                </a:lnTo>
                <a:lnTo>
                  <a:pt x="6791931" y="6350000"/>
                </a:lnTo>
                <a:lnTo>
                  <a:pt x="6787458" y="6299200"/>
                </a:lnTo>
                <a:lnTo>
                  <a:pt x="6783309" y="6248400"/>
                </a:lnTo>
                <a:lnTo>
                  <a:pt x="6779486" y="6197600"/>
                </a:lnTo>
                <a:lnTo>
                  <a:pt x="6775990" y="6159500"/>
                </a:lnTo>
                <a:lnTo>
                  <a:pt x="6772822" y="6108700"/>
                </a:lnTo>
                <a:lnTo>
                  <a:pt x="6769983" y="6057900"/>
                </a:lnTo>
                <a:lnTo>
                  <a:pt x="6767473" y="6007100"/>
                </a:lnTo>
                <a:lnTo>
                  <a:pt x="6765295" y="5956300"/>
                </a:lnTo>
                <a:lnTo>
                  <a:pt x="6763449" y="5905500"/>
                </a:lnTo>
                <a:lnTo>
                  <a:pt x="6761936" y="5854700"/>
                </a:lnTo>
                <a:lnTo>
                  <a:pt x="6760758" y="5803900"/>
                </a:lnTo>
                <a:lnTo>
                  <a:pt x="6759915" y="5753100"/>
                </a:lnTo>
                <a:lnTo>
                  <a:pt x="6759408" y="5702300"/>
                </a:lnTo>
                <a:lnTo>
                  <a:pt x="6759239" y="5651500"/>
                </a:lnTo>
                <a:lnTo>
                  <a:pt x="6759408" y="5600700"/>
                </a:lnTo>
                <a:lnTo>
                  <a:pt x="6759915" y="5549900"/>
                </a:lnTo>
                <a:lnTo>
                  <a:pt x="6760758" y="5499100"/>
                </a:lnTo>
                <a:lnTo>
                  <a:pt x="6761936" y="5448300"/>
                </a:lnTo>
                <a:lnTo>
                  <a:pt x="6763449" y="5410200"/>
                </a:lnTo>
                <a:lnTo>
                  <a:pt x="6765295" y="5359400"/>
                </a:lnTo>
                <a:lnTo>
                  <a:pt x="6767474" y="5308600"/>
                </a:lnTo>
                <a:lnTo>
                  <a:pt x="6769983" y="5257800"/>
                </a:lnTo>
                <a:lnTo>
                  <a:pt x="6772822" y="5207000"/>
                </a:lnTo>
                <a:lnTo>
                  <a:pt x="6775991" y="5156200"/>
                </a:lnTo>
                <a:lnTo>
                  <a:pt x="6779487" y="5105400"/>
                </a:lnTo>
                <a:lnTo>
                  <a:pt x="6783310" y="5054600"/>
                </a:lnTo>
                <a:lnTo>
                  <a:pt x="6787459" y="5003800"/>
                </a:lnTo>
                <a:lnTo>
                  <a:pt x="6791932" y="4953000"/>
                </a:lnTo>
                <a:lnTo>
                  <a:pt x="6796729" y="4914900"/>
                </a:lnTo>
                <a:lnTo>
                  <a:pt x="6801849" y="4864100"/>
                </a:lnTo>
                <a:lnTo>
                  <a:pt x="6807289" y="4813300"/>
                </a:lnTo>
                <a:lnTo>
                  <a:pt x="6813051" y="4762500"/>
                </a:lnTo>
                <a:lnTo>
                  <a:pt x="6819131" y="4711700"/>
                </a:lnTo>
                <a:lnTo>
                  <a:pt x="6825530" y="4660900"/>
                </a:lnTo>
                <a:lnTo>
                  <a:pt x="6832245" y="4610100"/>
                </a:lnTo>
                <a:lnTo>
                  <a:pt x="6839277" y="4572000"/>
                </a:lnTo>
                <a:lnTo>
                  <a:pt x="6846624" y="4521200"/>
                </a:lnTo>
                <a:lnTo>
                  <a:pt x="6854284" y="4470400"/>
                </a:lnTo>
                <a:lnTo>
                  <a:pt x="6862257" y="4419600"/>
                </a:lnTo>
                <a:lnTo>
                  <a:pt x="6870542" y="4381500"/>
                </a:lnTo>
                <a:lnTo>
                  <a:pt x="6879138" y="4330700"/>
                </a:lnTo>
                <a:lnTo>
                  <a:pt x="6888043" y="4279900"/>
                </a:lnTo>
                <a:lnTo>
                  <a:pt x="6897257" y="4229100"/>
                </a:lnTo>
                <a:lnTo>
                  <a:pt x="6906778" y="4178300"/>
                </a:lnTo>
                <a:lnTo>
                  <a:pt x="6916606" y="4140200"/>
                </a:lnTo>
                <a:lnTo>
                  <a:pt x="6926738" y="4089400"/>
                </a:lnTo>
                <a:lnTo>
                  <a:pt x="6937175" y="4038600"/>
                </a:lnTo>
                <a:lnTo>
                  <a:pt x="6947915" y="4000500"/>
                </a:lnTo>
                <a:lnTo>
                  <a:pt x="6958957" y="3949700"/>
                </a:lnTo>
                <a:lnTo>
                  <a:pt x="6970300" y="3898900"/>
                </a:lnTo>
                <a:lnTo>
                  <a:pt x="6981943" y="3860800"/>
                </a:lnTo>
                <a:lnTo>
                  <a:pt x="6993885" y="3810000"/>
                </a:lnTo>
                <a:lnTo>
                  <a:pt x="7006124" y="3759200"/>
                </a:lnTo>
                <a:lnTo>
                  <a:pt x="7018660" y="3721100"/>
                </a:lnTo>
                <a:lnTo>
                  <a:pt x="7031492" y="3670300"/>
                </a:lnTo>
                <a:lnTo>
                  <a:pt x="7044618" y="3619500"/>
                </a:lnTo>
                <a:lnTo>
                  <a:pt x="7058037" y="3581400"/>
                </a:lnTo>
                <a:lnTo>
                  <a:pt x="7071749" y="3530600"/>
                </a:lnTo>
                <a:lnTo>
                  <a:pt x="7085752" y="3479800"/>
                </a:lnTo>
                <a:lnTo>
                  <a:pt x="7100045" y="3441700"/>
                </a:lnTo>
                <a:lnTo>
                  <a:pt x="7114628" y="3390900"/>
                </a:lnTo>
                <a:lnTo>
                  <a:pt x="7129498" y="3352800"/>
                </a:lnTo>
                <a:lnTo>
                  <a:pt x="7144656" y="3302000"/>
                </a:lnTo>
                <a:lnTo>
                  <a:pt x="7160099" y="3263900"/>
                </a:lnTo>
                <a:lnTo>
                  <a:pt x="7175827" y="3213100"/>
                </a:lnTo>
                <a:lnTo>
                  <a:pt x="7191839" y="3162300"/>
                </a:lnTo>
                <a:lnTo>
                  <a:pt x="7208133" y="3124200"/>
                </a:lnTo>
                <a:lnTo>
                  <a:pt x="7224910" y="3073400"/>
                </a:lnTo>
                <a:lnTo>
                  <a:pt x="7224910" y="0"/>
                </a:lnTo>
                <a:close/>
              </a:path>
            </a:pathLst>
          </a:custGeom>
          <a:solidFill>
            <a:srgbClr val="343564">
              <a:alpha val="3999"/>
            </a:srgbClr>
          </a:solidFill>
        </p:spPr>
        <p:txBody>
          <a:bodyPr wrap="square" lIns="0" tIns="0" rIns="0" bIns="0" rtlCol="0"/>
          <a:lstStyle/>
          <a:p>
            <a:endParaRPr dirty="0"/>
          </a:p>
        </p:txBody>
      </p:sp>
      <p:sp>
        <p:nvSpPr>
          <p:cNvPr id="2" name="Plassholder for tittel 1">
            <a:extLst>
              <a:ext uri="{FF2B5EF4-FFF2-40B4-BE49-F238E27FC236}">
                <a16:creationId xmlns:a16="http://schemas.microsoft.com/office/drawing/2014/main" id="{BAC988DA-70AC-AD02-FC93-DE26497805CC}"/>
              </a:ext>
            </a:extLst>
          </p:cNvPr>
          <p:cNvSpPr>
            <a:spLocks noGrp="1"/>
          </p:cNvSpPr>
          <p:nvPr>
            <p:ph type="title"/>
          </p:nvPr>
        </p:nvSpPr>
        <p:spPr>
          <a:xfrm>
            <a:off x="501170" y="497711"/>
            <a:ext cx="10852630" cy="1052072"/>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0558BBED-A44B-9D8C-2699-4B881A242ABD}"/>
              </a:ext>
            </a:extLst>
          </p:cNvPr>
          <p:cNvSpPr>
            <a:spLocks noGrp="1"/>
          </p:cNvSpPr>
          <p:nvPr>
            <p:ph type="body" idx="1"/>
          </p:nvPr>
        </p:nvSpPr>
        <p:spPr>
          <a:xfrm>
            <a:off x="838200" y="1825625"/>
            <a:ext cx="10515600" cy="43873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Rektangel 8">
            <a:extLst>
              <a:ext uri="{FF2B5EF4-FFF2-40B4-BE49-F238E27FC236}">
                <a16:creationId xmlns:a16="http://schemas.microsoft.com/office/drawing/2014/main" id="{A8696951-71DF-04F0-3E04-A1970B63FB98}"/>
              </a:ext>
            </a:extLst>
          </p:cNvPr>
          <p:cNvSpPr/>
          <p:nvPr userDrawn="1"/>
        </p:nvSpPr>
        <p:spPr>
          <a:xfrm>
            <a:off x="263324" y="260430"/>
            <a:ext cx="11690430" cy="6392119"/>
          </a:xfrm>
          <a:prstGeom prst="rect">
            <a:avLst/>
          </a:prstGeom>
          <a:noFill/>
          <a:ln w="3175">
            <a:solidFill>
              <a:srgbClr val="735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 name="Gruppe 9">
            <a:extLst>
              <a:ext uri="{FF2B5EF4-FFF2-40B4-BE49-F238E27FC236}">
                <a16:creationId xmlns:a16="http://schemas.microsoft.com/office/drawing/2014/main" id="{FC96F954-478B-7535-CFF6-870C146C8555}"/>
              </a:ext>
            </a:extLst>
          </p:cNvPr>
          <p:cNvGrpSpPr/>
          <p:nvPr userDrawn="1"/>
        </p:nvGrpSpPr>
        <p:grpSpPr>
          <a:xfrm>
            <a:off x="10972800" y="6537642"/>
            <a:ext cx="923081" cy="233863"/>
            <a:chOff x="18586450" y="10760075"/>
            <a:chExt cx="1219200" cy="304800"/>
          </a:xfrm>
        </p:grpSpPr>
        <p:sp>
          <p:nvSpPr>
            <p:cNvPr id="11" name="Rektangel 10">
              <a:extLst>
                <a:ext uri="{FF2B5EF4-FFF2-40B4-BE49-F238E27FC236}">
                  <a16:creationId xmlns:a16="http://schemas.microsoft.com/office/drawing/2014/main" id="{96A2B480-49BA-F4D1-E3DB-71D30F9D0D00}"/>
                </a:ext>
              </a:extLst>
            </p:cNvPr>
            <p:cNvSpPr/>
            <p:nvPr userDrawn="1"/>
          </p:nvSpPr>
          <p:spPr>
            <a:xfrm>
              <a:off x="18586450" y="10760075"/>
              <a:ext cx="1219200" cy="30480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bg object 22">
              <a:extLst>
                <a:ext uri="{FF2B5EF4-FFF2-40B4-BE49-F238E27FC236}">
                  <a16:creationId xmlns:a16="http://schemas.microsoft.com/office/drawing/2014/main" id="{AFA59797-8A71-439D-08B9-242E23DFA2BC}"/>
                </a:ext>
              </a:extLst>
            </p:cNvPr>
            <p:cNvSpPr/>
            <p:nvPr userDrawn="1"/>
          </p:nvSpPr>
          <p:spPr>
            <a:xfrm>
              <a:off x="18679160" y="10793304"/>
              <a:ext cx="974090" cy="207645"/>
            </a:xfrm>
            <a:custGeom>
              <a:avLst/>
              <a:gdLst/>
              <a:ahLst/>
              <a:cxnLst/>
              <a:rect l="l" t="t" r="r" b="b"/>
              <a:pathLst>
                <a:path w="974090" h="207645">
                  <a:moveTo>
                    <a:pt x="302729" y="103797"/>
                  </a:moveTo>
                  <a:lnTo>
                    <a:pt x="294576" y="63398"/>
                  </a:lnTo>
                  <a:lnTo>
                    <a:pt x="276771" y="37007"/>
                  </a:lnTo>
                  <a:lnTo>
                    <a:pt x="276771" y="103797"/>
                  </a:lnTo>
                  <a:lnTo>
                    <a:pt x="270649" y="134099"/>
                  </a:lnTo>
                  <a:lnTo>
                    <a:pt x="253974" y="158851"/>
                  </a:lnTo>
                  <a:lnTo>
                    <a:pt x="229235" y="175526"/>
                  </a:lnTo>
                  <a:lnTo>
                    <a:pt x="223367" y="176720"/>
                  </a:lnTo>
                  <a:lnTo>
                    <a:pt x="245300" y="144208"/>
                  </a:lnTo>
                  <a:lnTo>
                    <a:pt x="253453" y="103797"/>
                  </a:lnTo>
                  <a:lnTo>
                    <a:pt x="245300" y="63398"/>
                  </a:lnTo>
                  <a:lnTo>
                    <a:pt x="227507" y="37033"/>
                  </a:lnTo>
                  <a:lnTo>
                    <a:pt x="227507" y="103797"/>
                  </a:lnTo>
                  <a:lnTo>
                    <a:pt x="221386" y="134099"/>
                  </a:lnTo>
                  <a:lnTo>
                    <a:pt x="204698" y="158851"/>
                  </a:lnTo>
                  <a:lnTo>
                    <a:pt x="179959" y="175526"/>
                  </a:lnTo>
                  <a:lnTo>
                    <a:pt x="178066" y="175920"/>
                  </a:lnTo>
                  <a:lnTo>
                    <a:pt x="199440" y="144208"/>
                  </a:lnTo>
                  <a:lnTo>
                    <a:pt x="207594" y="103797"/>
                  </a:lnTo>
                  <a:lnTo>
                    <a:pt x="199440" y="63398"/>
                  </a:lnTo>
                  <a:lnTo>
                    <a:pt x="181648" y="37007"/>
                  </a:lnTo>
                  <a:lnTo>
                    <a:pt x="181648" y="103797"/>
                  </a:lnTo>
                  <a:lnTo>
                    <a:pt x="175539" y="134099"/>
                  </a:lnTo>
                  <a:lnTo>
                    <a:pt x="158851" y="158851"/>
                  </a:lnTo>
                  <a:lnTo>
                    <a:pt x="151358" y="163906"/>
                  </a:lnTo>
                  <a:lnTo>
                    <a:pt x="143878" y="158851"/>
                  </a:lnTo>
                  <a:lnTo>
                    <a:pt x="127203" y="134099"/>
                  </a:lnTo>
                  <a:lnTo>
                    <a:pt x="125222" y="124294"/>
                  </a:lnTo>
                  <a:lnTo>
                    <a:pt x="125222" y="176733"/>
                  </a:lnTo>
                  <a:lnTo>
                    <a:pt x="119354" y="175526"/>
                  </a:lnTo>
                  <a:lnTo>
                    <a:pt x="94602" y="158851"/>
                  </a:lnTo>
                  <a:lnTo>
                    <a:pt x="77914" y="134099"/>
                  </a:lnTo>
                  <a:lnTo>
                    <a:pt x="71805" y="103797"/>
                  </a:lnTo>
                  <a:lnTo>
                    <a:pt x="77914" y="73494"/>
                  </a:lnTo>
                  <a:lnTo>
                    <a:pt x="94602" y="48755"/>
                  </a:lnTo>
                  <a:lnTo>
                    <a:pt x="119354" y="32067"/>
                  </a:lnTo>
                  <a:lnTo>
                    <a:pt x="125209" y="30886"/>
                  </a:lnTo>
                  <a:lnTo>
                    <a:pt x="103289" y="63398"/>
                  </a:lnTo>
                  <a:lnTo>
                    <a:pt x="95135" y="103797"/>
                  </a:lnTo>
                  <a:lnTo>
                    <a:pt x="103289" y="144208"/>
                  </a:lnTo>
                  <a:lnTo>
                    <a:pt x="125222" y="176733"/>
                  </a:lnTo>
                  <a:lnTo>
                    <a:pt x="125222" y="124294"/>
                  </a:lnTo>
                  <a:lnTo>
                    <a:pt x="121081" y="103797"/>
                  </a:lnTo>
                  <a:lnTo>
                    <a:pt x="127203" y="73494"/>
                  </a:lnTo>
                  <a:lnTo>
                    <a:pt x="143878" y="48755"/>
                  </a:lnTo>
                  <a:lnTo>
                    <a:pt x="151358" y="43713"/>
                  </a:lnTo>
                  <a:lnTo>
                    <a:pt x="158851" y="48755"/>
                  </a:lnTo>
                  <a:lnTo>
                    <a:pt x="175539" y="73494"/>
                  </a:lnTo>
                  <a:lnTo>
                    <a:pt x="181648" y="103797"/>
                  </a:lnTo>
                  <a:lnTo>
                    <a:pt x="181648" y="37007"/>
                  </a:lnTo>
                  <a:lnTo>
                    <a:pt x="178066" y="31686"/>
                  </a:lnTo>
                  <a:lnTo>
                    <a:pt x="179959" y="32067"/>
                  </a:lnTo>
                  <a:lnTo>
                    <a:pt x="204698" y="48755"/>
                  </a:lnTo>
                  <a:lnTo>
                    <a:pt x="221386" y="73494"/>
                  </a:lnTo>
                  <a:lnTo>
                    <a:pt x="227507" y="103797"/>
                  </a:lnTo>
                  <a:lnTo>
                    <a:pt x="227507" y="37033"/>
                  </a:lnTo>
                  <a:lnTo>
                    <a:pt x="223367" y="30886"/>
                  </a:lnTo>
                  <a:lnTo>
                    <a:pt x="229235" y="32067"/>
                  </a:lnTo>
                  <a:lnTo>
                    <a:pt x="253974" y="48755"/>
                  </a:lnTo>
                  <a:lnTo>
                    <a:pt x="270649" y="73494"/>
                  </a:lnTo>
                  <a:lnTo>
                    <a:pt x="276771" y="103797"/>
                  </a:lnTo>
                  <a:lnTo>
                    <a:pt x="276771" y="37007"/>
                  </a:lnTo>
                  <a:lnTo>
                    <a:pt x="272326" y="30403"/>
                  </a:lnTo>
                  <a:lnTo>
                    <a:pt x="265722" y="25946"/>
                  </a:lnTo>
                  <a:lnTo>
                    <a:pt x="239331" y="8153"/>
                  </a:lnTo>
                  <a:lnTo>
                    <a:pt x="198932" y="0"/>
                  </a:lnTo>
                  <a:lnTo>
                    <a:pt x="174282" y="4978"/>
                  </a:lnTo>
                  <a:lnTo>
                    <a:pt x="149656" y="0"/>
                  </a:lnTo>
                  <a:lnTo>
                    <a:pt x="126720" y="4635"/>
                  </a:lnTo>
                  <a:lnTo>
                    <a:pt x="103797" y="0"/>
                  </a:lnTo>
                  <a:lnTo>
                    <a:pt x="75374" y="5740"/>
                  </a:lnTo>
                  <a:lnTo>
                    <a:pt x="75374" y="31686"/>
                  </a:lnTo>
                  <a:lnTo>
                    <a:pt x="54013" y="63398"/>
                  </a:lnTo>
                  <a:lnTo>
                    <a:pt x="45859" y="103797"/>
                  </a:lnTo>
                  <a:lnTo>
                    <a:pt x="54013" y="144208"/>
                  </a:lnTo>
                  <a:lnTo>
                    <a:pt x="75374" y="175920"/>
                  </a:lnTo>
                  <a:lnTo>
                    <a:pt x="73494" y="175526"/>
                  </a:lnTo>
                  <a:lnTo>
                    <a:pt x="48755" y="158851"/>
                  </a:lnTo>
                  <a:lnTo>
                    <a:pt x="32067" y="134099"/>
                  </a:lnTo>
                  <a:lnTo>
                    <a:pt x="25946" y="103797"/>
                  </a:lnTo>
                  <a:lnTo>
                    <a:pt x="32067" y="73494"/>
                  </a:lnTo>
                  <a:lnTo>
                    <a:pt x="48755" y="48755"/>
                  </a:lnTo>
                  <a:lnTo>
                    <a:pt x="73494" y="32067"/>
                  </a:lnTo>
                  <a:lnTo>
                    <a:pt x="75374" y="31686"/>
                  </a:lnTo>
                  <a:lnTo>
                    <a:pt x="75374" y="5740"/>
                  </a:lnTo>
                  <a:lnTo>
                    <a:pt x="63398" y="8153"/>
                  </a:lnTo>
                  <a:lnTo>
                    <a:pt x="30403" y="30403"/>
                  </a:lnTo>
                  <a:lnTo>
                    <a:pt x="8153" y="63398"/>
                  </a:lnTo>
                  <a:lnTo>
                    <a:pt x="0" y="103797"/>
                  </a:lnTo>
                  <a:lnTo>
                    <a:pt x="8153" y="144208"/>
                  </a:lnTo>
                  <a:lnTo>
                    <a:pt x="30403" y="177190"/>
                  </a:lnTo>
                  <a:lnTo>
                    <a:pt x="63398" y="199440"/>
                  </a:lnTo>
                  <a:lnTo>
                    <a:pt x="103797" y="207594"/>
                  </a:lnTo>
                  <a:lnTo>
                    <a:pt x="126720" y="202971"/>
                  </a:lnTo>
                  <a:lnTo>
                    <a:pt x="149656" y="207594"/>
                  </a:lnTo>
                  <a:lnTo>
                    <a:pt x="174282" y="202628"/>
                  </a:lnTo>
                  <a:lnTo>
                    <a:pt x="198932" y="207594"/>
                  </a:lnTo>
                  <a:lnTo>
                    <a:pt x="239331" y="199440"/>
                  </a:lnTo>
                  <a:lnTo>
                    <a:pt x="265722" y="181648"/>
                  </a:lnTo>
                  <a:lnTo>
                    <a:pt x="272326" y="177190"/>
                  </a:lnTo>
                  <a:lnTo>
                    <a:pt x="294576" y="144208"/>
                  </a:lnTo>
                  <a:lnTo>
                    <a:pt x="302729" y="103797"/>
                  </a:lnTo>
                  <a:close/>
                </a:path>
                <a:path w="974090" h="207645">
                  <a:moveTo>
                    <a:pt x="494703" y="10388"/>
                  </a:moveTo>
                  <a:lnTo>
                    <a:pt x="405892" y="10388"/>
                  </a:lnTo>
                  <a:lnTo>
                    <a:pt x="405892" y="52552"/>
                  </a:lnTo>
                  <a:lnTo>
                    <a:pt x="410819" y="52552"/>
                  </a:lnTo>
                  <a:lnTo>
                    <a:pt x="384124" y="79006"/>
                  </a:lnTo>
                  <a:lnTo>
                    <a:pt x="384124" y="52552"/>
                  </a:lnTo>
                  <a:lnTo>
                    <a:pt x="395338" y="52552"/>
                  </a:lnTo>
                  <a:lnTo>
                    <a:pt x="395338" y="10388"/>
                  </a:lnTo>
                  <a:lnTo>
                    <a:pt x="321551" y="10388"/>
                  </a:lnTo>
                  <a:lnTo>
                    <a:pt x="321551" y="52552"/>
                  </a:lnTo>
                  <a:lnTo>
                    <a:pt x="332765" y="52552"/>
                  </a:lnTo>
                  <a:lnTo>
                    <a:pt x="332765" y="155054"/>
                  </a:lnTo>
                  <a:lnTo>
                    <a:pt x="321551" y="155054"/>
                  </a:lnTo>
                  <a:lnTo>
                    <a:pt x="321551" y="197218"/>
                  </a:lnTo>
                  <a:lnTo>
                    <a:pt x="395338" y="197218"/>
                  </a:lnTo>
                  <a:lnTo>
                    <a:pt x="395338" y="155054"/>
                  </a:lnTo>
                  <a:lnTo>
                    <a:pt x="384124" y="155054"/>
                  </a:lnTo>
                  <a:lnTo>
                    <a:pt x="384124" y="146075"/>
                  </a:lnTo>
                  <a:lnTo>
                    <a:pt x="392887" y="137109"/>
                  </a:lnTo>
                  <a:lnTo>
                    <a:pt x="411035" y="155054"/>
                  </a:lnTo>
                  <a:lnTo>
                    <a:pt x="405892" y="155054"/>
                  </a:lnTo>
                  <a:lnTo>
                    <a:pt x="405892" y="197218"/>
                  </a:lnTo>
                  <a:lnTo>
                    <a:pt x="494703" y="197218"/>
                  </a:lnTo>
                  <a:lnTo>
                    <a:pt x="494703" y="155054"/>
                  </a:lnTo>
                  <a:lnTo>
                    <a:pt x="480580" y="155054"/>
                  </a:lnTo>
                  <a:lnTo>
                    <a:pt x="428536" y="103238"/>
                  </a:lnTo>
                  <a:lnTo>
                    <a:pt x="479221" y="52552"/>
                  </a:lnTo>
                  <a:lnTo>
                    <a:pt x="494703" y="52552"/>
                  </a:lnTo>
                  <a:lnTo>
                    <a:pt x="494703" y="10388"/>
                  </a:lnTo>
                  <a:close/>
                </a:path>
                <a:path w="974090" h="207645">
                  <a:moveTo>
                    <a:pt x="649020" y="40398"/>
                  </a:moveTo>
                  <a:lnTo>
                    <a:pt x="619188" y="10388"/>
                  </a:lnTo>
                  <a:lnTo>
                    <a:pt x="597662" y="10388"/>
                  </a:lnTo>
                  <a:lnTo>
                    <a:pt x="597662" y="58585"/>
                  </a:lnTo>
                  <a:lnTo>
                    <a:pt x="597662" y="149237"/>
                  </a:lnTo>
                  <a:lnTo>
                    <a:pt x="591591" y="155054"/>
                  </a:lnTo>
                  <a:lnTo>
                    <a:pt x="566039" y="155054"/>
                  </a:lnTo>
                  <a:lnTo>
                    <a:pt x="566039" y="52552"/>
                  </a:lnTo>
                  <a:lnTo>
                    <a:pt x="591591" y="52552"/>
                  </a:lnTo>
                  <a:lnTo>
                    <a:pt x="597662" y="58585"/>
                  </a:lnTo>
                  <a:lnTo>
                    <a:pt x="597662" y="10388"/>
                  </a:lnTo>
                  <a:lnTo>
                    <a:pt x="503453" y="10388"/>
                  </a:lnTo>
                  <a:lnTo>
                    <a:pt x="503453" y="52552"/>
                  </a:lnTo>
                  <a:lnTo>
                    <a:pt x="514667" y="52552"/>
                  </a:lnTo>
                  <a:lnTo>
                    <a:pt x="514667" y="155054"/>
                  </a:lnTo>
                  <a:lnTo>
                    <a:pt x="503453" y="155054"/>
                  </a:lnTo>
                  <a:lnTo>
                    <a:pt x="503453" y="197231"/>
                  </a:lnTo>
                  <a:lnTo>
                    <a:pt x="619188" y="197231"/>
                  </a:lnTo>
                  <a:lnTo>
                    <a:pt x="649020" y="167424"/>
                  </a:lnTo>
                  <a:lnTo>
                    <a:pt x="649020" y="40398"/>
                  </a:lnTo>
                  <a:close/>
                </a:path>
                <a:path w="974090" h="207645">
                  <a:moveTo>
                    <a:pt x="819492" y="155054"/>
                  </a:moveTo>
                  <a:lnTo>
                    <a:pt x="808266" y="155054"/>
                  </a:lnTo>
                  <a:lnTo>
                    <a:pt x="808266" y="121627"/>
                  </a:lnTo>
                  <a:lnTo>
                    <a:pt x="808266" y="112433"/>
                  </a:lnTo>
                  <a:lnTo>
                    <a:pt x="795921" y="100317"/>
                  </a:lnTo>
                  <a:lnTo>
                    <a:pt x="808266" y="88023"/>
                  </a:lnTo>
                  <a:lnTo>
                    <a:pt x="808266" y="79463"/>
                  </a:lnTo>
                  <a:lnTo>
                    <a:pt x="808266" y="40360"/>
                  </a:lnTo>
                  <a:lnTo>
                    <a:pt x="778446" y="10375"/>
                  </a:lnTo>
                  <a:lnTo>
                    <a:pt x="756907" y="10375"/>
                  </a:lnTo>
                  <a:lnTo>
                    <a:pt x="756907" y="58559"/>
                  </a:lnTo>
                  <a:lnTo>
                    <a:pt x="756907" y="73469"/>
                  </a:lnTo>
                  <a:lnTo>
                    <a:pt x="750849" y="79463"/>
                  </a:lnTo>
                  <a:lnTo>
                    <a:pt x="725284" y="79463"/>
                  </a:lnTo>
                  <a:lnTo>
                    <a:pt x="725284" y="52552"/>
                  </a:lnTo>
                  <a:lnTo>
                    <a:pt x="750849" y="52552"/>
                  </a:lnTo>
                  <a:lnTo>
                    <a:pt x="756907" y="58559"/>
                  </a:lnTo>
                  <a:lnTo>
                    <a:pt x="756907" y="10375"/>
                  </a:lnTo>
                  <a:lnTo>
                    <a:pt x="662698" y="10375"/>
                  </a:lnTo>
                  <a:lnTo>
                    <a:pt x="662698" y="52552"/>
                  </a:lnTo>
                  <a:lnTo>
                    <a:pt x="673912" y="52552"/>
                  </a:lnTo>
                  <a:lnTo>
                    <a:pt x="673912" y="155054"/>
                  </a:lnTo>
                  <a:lnTo>
                    <a:pt x="662698" y="155054"/>
                  </a:lnTo>
                  <a:lnTo>
                    <a:pt x="662698" y="197218"/>
                  </a:lnTo>
                  <a:lnTo>
                    <a:pt x="736498" y="197218"/>
                  </a:lnTo>
                  <a:lnTo>
                    <a:pt x="736498" y="155054"/>
                  </a:lnTo>
                  <a:lnTo>
                    <a:pt x="725284" y="155054"/>
                  </a:lnTo>
                  <a:lnTo>
                    <a:pt x="725284" y="121627"/>
                  </a:lnTo>
                  <a:lnTo>
                    <a:pt x="750849" y="121627"/>
                  </a:lnTo>
                  <a:lnTo>
                    <a:pt x="756907" y="127698"/>
                  </a:lnTo>
                  <a:lnTo>
                    <a:pt x="756907" y="197218"/>
                  </a:lnTo>
                  <a:lnTo>
                    <a:pt x="819492" y="197218"/>
                  </a:lnTo>
                  <a:lnTo>
                    <a:pt x="819492" y="155054"/>
                  </a:lnTo>
                  <a:close/>
                </a:path>
                <a:path w="974090" h="207645">
                  <a:moveTo>
                    <a:pt x="973797" y="40335"/>
                  </a:moveTo>
                  <a:lnTo>
                    <a:pt x="943965" y="10375"/>
                  </a:lnTo>
                  <a:lnTo>
                    <a:pt x="861656" y="10375"/>
                  </a:lnTo>
                  <a:lnTo>
                    <a:pt x="831824" y="40373"/>
                  </a:lnTo>
                  <a:lnTo>
                    <a:pt x="831824" y="95453"/>
                  </a:lnTo>
                  <a:lnTo>
                    <a:pt x="861656" y="125222"/>
                  </a:lnTo>
                  <a:lnTo>
                    <a:pt x="916597" y="125222"/>
                  </a:lnTo>
                  <a:lnTo>
                    <a:pt x="922439" y="131279"/>
                  </a:lnTo>
                  <a:lnTo>
                    <a:pt x="922439" y="149225"/>
                  </a:lnTo>
                  <a:lnTo>
                    <a:pt x="916597" y="155054"/>
                  </a:lnTo>
                  <a:lnTo>
                    <a:pt x="889228" y="155054"/>
                  </a:lnTo>
                  <a:lnTo>
                    <a:pt x="883183" y="148996"/>
                  </a:lnTo>
                  <a:lnTo>
                    <a:pt x="883183" y="131508"/>
                  </a:lnTo>
                  <a:lnTo>
                    <a:pt x="831824" y="131508"/>
                  </a:lnTo>
                  <a:lnTo>
                    <a:pt x="831824" y="167386"/>
                  </a:lnTo>
                  <a:lnTo>
                    <a:pt x="861656" y="197218"/>
                  </a:lnTo>
                  <a:lnTo>
                    <a:pt x="943965" y="197218"/>
                  </a:lnTo>
                  <a:lnTo>
                    <a:pt x="973797" y="167386"/>
                  </a:lnTo>
                  <a:lnTo>
                    <a:pt x="973797" y="113106"/>
                  </a:lnTo>
                  <a:lnTo>
                    <a:pt x="943965" y="83058"/>
                  </a:lnTo>
                  <a:lnTo>
                    <a:pt x="889228" y="83058"/>
                  </a:lnTo>
                  <a:lnTo>
                    <a:pt x="883183" y="77266"/>
                  </a:lnTo>
                  <a:lnTo>
                    <a:pt x="883183" y="58559"/>
                  </a:lnTo>
                  <a:lnTo>
                    <a:pt x="889228" y="52552"/>
                  </a:lnTo>
                  <a:lnTo>
                    <a:pt x="916597" y="52552"/>
                  </a:lnTo>
                  <a:lnTo>
                    <a:pt x="922439" y="58559"/>
                  </a:lnTo>
                  <a:lnTo>
                    <a:pt x="922439" y="76987"/>
                  </a:lnTo>
                  <a:lnTo>
                    <a:pt x="973797" y="76987"/>
                  </a:lnTo>
                  <a:lnTo>
                    <a:pt x="973797" y="40335"/>
                  </a:lnTo>
                  <a:close/>
                </a:path>
              </a:pathLst>
            </a:custGeom>
            <a:solidFill>
              <a:srgbClr val="343564"/>
            </a:solidFill>
          </p:spPr>
          <p:txBody>
            <a:bodyPr wrap="square" lIns="0" tIns="0" rIns="0" bIns="0" rtlCol="0"/>
            <a:lstStyle/>
            <a:p>
              <a:endParaRPr/>
            </a:p>
          </p:txBody>
        </p:sp>
      </p:grpSp>
    </p:spTree>
    <p:extLst>
      <p:ext uri="{BB962C8B-B14F-4D97-AF65-F5344CB8AC3E}">
        <p14:creationId xmlns:p14="http://schemas.microsoft.com/office/powerpoint/2010/main" val="233093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735FFF"/>
        </a:buClr>
        <a:buSzPct val="122000"/>
        <a:buFont typeface="Bitter Thin" pitchFamily="2"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35FFF"/>
        </a:buClr>
        <a:buSzPct val="118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35FFF"/>
        </a:buClr>
        <a:buSzPct val="118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35FFF"/>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35FFF"/>
        </a:buClr>
        <a:buSzPct val="118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9.png"/><Relationship Id="rId5" Type="http://schemas.openxmlformats.org/officeDocument/2006/relationships/diagramData" Target="../diagrams/data2.xml"/><Relationship Id="rId10" Type="http://schemas.openxmlformats.org/officeDocument/2006/relationships/image" Target="../media/image28.png"/><Relationship Id="rId4" Type="http://schemas.openxmlformats.org/officeDocument/2006/relationships/image" Target="../media/image27.sv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lok.as/" TargetMode="External"/><Relationship Id="rId5" Type="http://schemas.openxmlformats.org/officeDocument/2006/relationships/hyperlink" Target="http://www.kdrs.no/" TargetMode="External"/><Relationship Id="rId4" Type="http://schemas.openxmlformats.org/officeDocument/2006/relationships/hyperlink" Target="mailto:tor.eivind.johansen@kdrs.n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5.tif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6.xml"/><Relationship Id="rId16" Type="http://schemas.openxmlformats.org/officeDocument/2006/relationships/image" Target="../media/image14.png"/><Relationship Id="rId1" Type="http://schemas.openxmlformats.org/officeDocument/2006/relationships/tags" Target="../tags/tag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6B757D6F-E225-A1F8-63B3-6F6E8A9EF192}"/>
              </a:ext>
            </a:extLst>
          </p:cNvPr>
          <p:cNvPicPr/>
          <p:nvPr/>
        </p:nvPicPr>
        <p:blipFill rotWithShape="1">
          <a:blip r:embed="rId2" cstate="print"/>
          <a:srcRect l="16117" t="28977" r="27889" b="36203"/>
          <a:stretch/>
        </p:blipFill>
        <p:spPr>
          <a:xfrm>
            <a:off x="2145480" y="2264229"/>
            <a:ext cx="7901040" cy="2576287"/>
          </a:xfrm>
          <a:prstGeom prst="rect">
            <a:avLst/>
          </a:prstGeom>
        </p:spPr>
      </p:pic>
      <p:sp>
        <p:nvSpPr>
          <p:cNvPr id="2" name="TekstSylinder 1">
            <a:extLst>
              <a:ext uri="{FF2B5EF4-FFF2-40B4-BE49-F238E27FC236}">
                <a16:creationId xmlns:a16="http://schemas.microsoft.com/office/drawing/2014/main" id="{AB810C1A-7915-9A30-0533-5D6891428740}"/>
              </a:ext>
            </a:extLst>
          </p:cNvPr>
          <p:cNvSpPr txBox="1"/>
          <p:nvPr/>
        </p:nvSpPr>
        <p:spPr>
          <a:xfrm>
            <a:off x="1424464" y="5130800"/>
            <a:ext cx="9343071" cy="1046440"/>
          </a:xfrm>
          <a:prstGeom prst="rect">
            <a:avLst/>
          </a:prstGeom>
          <a:noFill/>
        </p:spPr>
        <p:txBody>
          <a:bodyPr wrap="none" rtlCol="0">
            <a:spAutoFit/>
          </a:bodyPr>
          <a:lstStyle/>
          <a:p>
            <a:pPr algn="ctr"/>
            <a:r>
              <a:rPr lang="nb-NO" sz="2400" b="1" i="1" dirty="0"/>
              <a:t>Nasjonal digitaliseringsstrategi – betyr det noe for kommunale arkiver?</a:t>
            </a:r>
            <a:r>
              <a:rPr lang="nb-NO" sz="2400" b="1" dirty="0"/>
              <a:t> </a:t>
            </a:r>
          </a:p>
          <a:p>
            <a:pPr algn="ctr"/>
            <a:r>
              <a:rPr lang="nb-NO" sz="2000" b="1" dirty="0"/>
              <a:t>Arkivnettverkssamling Bodø 14. oktober 2025</a:t>
            </a:r>
            <a:br>
              <a:rPr lang="nb-NO" dirty="0"/>
            </a:br>
            <a:r>
              <a:rPr lang="nb-NO" dirty="0"/>
              <a:t>Tor Eivind Johansen</a:t>
            </a:r>
          </a:p>
        </p:txBody>
      </p:sp>
    </p:spTree>
    <p:extLst>
      <p:ext uri="{BB962C8B-B14F-4D97-AF65-F5344CB8AC3E}">
        <p14:creationId xmlns:p14="http://schemas.microsoft.com/office/powerpoint/2010/main" val="325358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77FC54-6064-44F4-B19C-543436B4E275}"/>
              </a:ext>
            </a:extLst>
          </p:cNvPr>
          <p:cNvSpPr>
            <a:spLocks noGrp="1"/>
          </p:cNvSpPr>
          <p:nvPr>
            <p:ph type="title"/>
          </p:nvPr>
        </p:nvSpPr>
        <p:spPr/>
        <p:txBody>
          <a:bodyPr/>
          <a:lstStyle/>
          <a:p>
            <a:r>
              <a:rPr lang="nb-NO" dirty="0"/>
              <a:t>Hva betyr dette for kommunen</a:t>
            </a:r>
          </a:p>
        </p:txBody>
      </p:sp>
      <p:sp>
        <p:nvSpPr>
          <p:cNvPr id="3" name="Plassholder for innhold 2">
            <a:extLst>
              <a:ext uri="{FF2B5EF4-FFF2-40B4-BE49-F238E27FC236}">
                <a16:creationId xmlns:a16="http://schemas.microsoft.com/office/drawing/2014/main" id="{99AB9140-D3CE-4C85-051C-92C33936797B}"/>
              </a:ext>
            </a:extLst>
          </p:cNvPr>
          <p:cNvSpPr>
            <a:spLocks noGrp="1"/>
          </p:cNvSpPr>
          <p:nvPr>
            <p:ph sz="half" idx="1"/>
          </p:nvPr>
        </p:nvSpPr>
        <p:spPr/>
        <p:txBody>
          <a:bodyPr>
            <a:normAutofit fontScale="92500" lnSpcReduction="20000"/>
          </a:bodyPr>
          <a:lstStyle/>
          <a:p>
            <a:r>
              <a:rPr lang="nb-NO" dirty="0"/>
              <a:t>Digital transformasjon: Gjennomgå prosessene på alle tjenesteområder hvor ny teknologi omformer og automatiserer prosessene </a:t>
            </a:r>
          </a:p>
          <a:p>
            <a:pPr lvl="1"/>
            <a:r>
              <a:rPr lang="nb-NO" dirty="0"/>
              <a:t>Ikke gjort på et år…..</a:t>
            </a:r>
          </a:p>
          <a:p>
            <a:r>
              <a:rPr lang="nb-NO" dirty="0"/>
              <a:t>Organisasjonsendringer – noe som betyr uro og frustrasjon</a:t>
            </a:r>
          </a:p>
          <a:p>
            <a:pPr lvl="1"/>
            <a:r>
              <a:rPr lang="nb-NO" dirty="0"/>
              <a:t>Alle organisasjonsendringer vil gi usikkerhet</a:t>
            </a:r>
          </a:p>
          <a:p>
            <a:r>
              <a:rPr lang="nb-NO" dirty="0"/>
              <a:t>Det aller viktigste for organisasjonen er å sikre at alle som arbeider der fortsatt vil ha en jobb å gå til</a:t>
            </a:r>
          </a:p>
          <a:p>
            <a:pPr lvl="1"/>
            <a:r>
              <a:rPr lang="nb-NO" dirty="0"/>
              <a:t>Uten å sikre framtiden for de ansatte vil en ikke komme i mål med å etablere effektive automatiserte digitale prosesser</a:t>
            </a:r>
          </a:p>
          <a:p>
            <a:pPr marL="0" indent="0">
              <a:buNone/>
            </a:pPr>
            <a:endParaRPr lang="nb-NO" dirty="0"/>
          </a:p>
        </p:txBody>
      </p:sp>
      <p:graphicFrame>
        <p:nvGraphicFramePr>
          <p:cNvPr id="5" name="Plassholder for innhold 4">
            <a:extLst>
              <a:ext uri="{FF2B5EF4-FFF2-40B4-BE49-F238E27FC236}">
                <a16:creationId xmlns:a16="http://schemas.microsoft.com/office/drawing/2014/main" id="{483129F6-BCA4-2F7B-E3E3-006C1E38BC9C}"/>
              </a:ext>
            </a:extLst>
          </p:cNvPr>
          <p:cNvGraphicFramePr>
            <a:graphicFrameLocks noGrp="1"/>
          </p:cNvGraphicFramePr>
          <p:nvPr>
            <p:ph sz="half" idx="2"/>
            <p:extLst>
              <p:ext uri="{D42A27DB-BD31-4B8C-83A1-F6EECF244321}">
                <p14:modId xmlns:p14="http://schemas.microsoft.com/office/powerpoint/2010/main" val="181932970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8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BEC407-EA9F-CF5C-AA32-F2675F43CD5A}"/>
              </a:ext>
            </a:extLst>
          </p:cNvPr>
          <p:cNvSpPr>
            <a:spLocks noGrp="1"/>
          </p:cNvSpPr>
          <p:nvPr>
            <p:ph type="title"/>
          </p:nvPr>
        </p:nvSpPr>
        <p:spPr/>
        <p:txBody>
          <a:bodyPr/>
          <a:lstStyle/>
          <a:p>
            <a:r>
              <a:rPr lang="nb-NO" dirty="0"/>
              <a:t>Framtidsutsikter</a:t>
            </a:r>
          </a:p>
        </p:txBody>
      </p:sp>
      <p:pic>
        <p:nvPicPr>
          <p:cNvPr id="5" name="Plassholder for innhold 4">
            <a:extLst>
              <a:ext uri="{FF2B5EF4-FFF2-40B4-BE49-F238E27FC236}">
                <a16:creationId xmlns:a16="http://schemas.microsoft.com/office/drawing/2014/main" id="{4732D529-7791-DB27-172E-1030A8DAD86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sp>
        <p:nvSpPr>
          <p:cNvPr id="6" name="Plassholder for innhold 5">
            <a:extLst>
              <a:ext uri="{FF2B5EF4-FFF2-40B4-BE49-F238E27FC236}">
                <a16:creationId xmlns:a16="http://schemas.microsoft.com/office/drawing/2014/main" id="{538570D9-1B40-D879-B35C-36785C49DC70}"/>
              </a:ext>
            </a:extLst>
          </p:cNvPr>
          <p:cNvSpPr>
            <a:spLocks noGrp="1"/>
          </p:cNvSpPr>
          <p:nvPr>
            <p:ph sz="half" idx="2"/>
          </p:nvPr>
        </p:nvSpPr>
        <p:spPr/>
        <p:txBody>
          <a:bodyPr/>
          <a:lstStyle/>
          <a:p>
            <a:r>
              <a:rPr lang="nb-NO" b="0" i="0" dirty="0">
                <a:solidFill>
                  <a:srgbClr val="212529"/>
                </a:solidFill>
                <a:effectLst/>
                <a:latin typeface="Open Sans" panose="020B0606030504020204" pitchFamily="34" charset="0"/>
              </a:rPr>
              <a:t>Informasjon fra bevarte arkiver må også kunne automatisk leveres inn til de framtidige datadrevne prosessene på de ulike tjenesteområdene i kommunen</a:t>
            </a:r>
          </a:p>
          <a:p>
            <a:r>
              <a:rPr lang="nb-NO" b="0" i="0" dirty="0">
                <a:solidFill>
                  <a:srgbClr val="212529"/>
                </a:solidFill>
                <a:effectLst/>
                <a:latin typeface="Open Sans" panose="020B0606030504020204" pitchFamily="34" charset="0"/>
              </a:rPr>
              <a:t>Det skal være unødvendig å konvertere gammel informasjon inn til nye digitaliserte prosesser, dette bør kunne hentes fra arkivene når det er behov for det</a:t>
            </a:r>
            <a:endParaRPr lang="nb-NO" dirty="0"/>
          </a:p>
        </p:txBody>
      </p:sp>
      <p:sp>
        <p:nvSpPr>
          <p:cNvPr id="3" name="TekstSylinder 2">
            <a:extLst>
              <a:ext uri="{FF2B5EF4-FFF2-40B4-BE49-F238E27FC236}">
                <a16:creationId xmlns:a16="http://schemas.microsoft.com/office/drawing/2014/main" id="{D694FD6F-1A02-190F-7DC4-9F6015D7A091}"/>
              </a:ext>
            </a:extLst>
          </p:cNvPr>
          <p:cNvSpPr txBox="1"/>
          <p:nvPr/>
        </p:nvSpPr>
        <p:spPr>
          <a:xfrm>
            <a:off x="2833140" y="5965658"/>
            <a:ext cx="885050" cy="276999"/>
          </a:xfrm>
          <a:prstGeom prst="rect">
            <a:avLst/>
          </a:prstGeom>
          <a:noFill/>
        </p:spPr>
        <p:txBody>
          <a:bodyPr wrap="none" rtlCol="0">
            <a:spAutoFit/>
          </a:bodyPr>
          <a:lstStyle/>
          <a:p>
            <a:r>
              <a:rPr lang="nb-NO" sz="1200" dirty="0"/>
              <a:t>AI generert</a:t>
            </a:r>
          </a:p>
        </p:txBody>
      </p:sp>
    </p:spTree>
    <p:extLst>
      <p:ext uri="{BB962C8B-B14F-4D97-AF65-F5344CB8AC3E}">
        <p14:creationId xmlns:p14="http://schemas.microsoft.com/office/powerpoint/2010/main" val="28568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1C6840-EE6B-256E-F5AC-F712C55E65E8}"/>
              </a:ext>
            </a:extLst>
          </p:cNvPr>
          <p:cNvSpPr>
            <a:spLocks noGrp="1"/>
          </p:cNvSpPr>
          <p:nvPr>
            <p:ph type="title"/>
          </p:nvPr>
        </p:nvSpPr>
        <p:spPr/>
        <p:txBody>
          <a:bodyPr/>
          <a:lstStyle/>
          <a:p>
            <a:r>
              <a:rPr lang="nb-NO" dirty="0"/>
              <a:t>Fra ustrukturerte til strukturerte data</a:t>
            </a:r>
          </a:p>
        </p:txBody>
      </p:sp>
      <p:pic>
        <p:nvPicPr>
          <p:cNvPr id="6" name="Plassholder for innhold 5">
            <a:extLst>
              <a:ext uri="{FF2B5EF4-FFF2-40B4-BE49-F238E27FC236}">
                <a16:creationId xmlns:a16="http://schemas.microsoft.com/office/drawing/2014/main" id="{DE28AD27-8C19-B57D-0B8A-B8AF0AFD8D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331" y="1825625"/>
            <a:ext cx="4351338" cy="4351338"/>
          </a:xfrm>
        </p:spPr>
      </p:pic>
      <p:sp>
        <p:nvSpPr>
          <p:cNvPr id="4" name="Plassholder for innhold 3">
            <a:extLst>
              <a:ext uri="{FF2B5EF4-FFF2-40B4-BE49-F238E27FC236}">
                <a16:creationId xmlns:a16="http://schemas.microsoft.com/office/drawing/2014/main" id="{0BF38773-7BBB-2E43-8655-3E253A4BE5BB}"/>
              </a:ext>
            </a:extLst>
          </p:cNvPr>
          <p:cNvSpPr>
            <a:spLocks noGrp="1"/>
          </p:cNvSpPr>
          <p:nvPr>
            <p:ph sz="half" idx="2"/>
          </p:nvPr>
        </p:nvSpPr>
        <p:spPr/>
        <p:txBody>
          <a:bodyPr/>
          <a:lstStyle/>
          <a:p>
            <a:r>
              <a:rPr lang="nb-NO" b="0" i="0" dirty="0">
                <a:solidFill>
                  <a:srgbClr val="212529"/>
                </a:solidFill>
                <a:effectLst/>
                <a:latin typeface="Open Sans" panose="020B0606030504020204" pitchFamily="34" charset="0"/>
              </a:rPr>
              <a:t>Informasjon vil gå fra ustrukturerte PDF-dokumenter til strukturerte data i framtidige løsninger</a:t>
            </a:r>
          </a:p>
          <a:p>
            <a:r>
              <a:rPr lang="nb-NO" b="0" i="0" dirty="0">
                <a:solidFill>
                  <a:srgbClr val="212529"/>
                </a:solidFill>
                <a:effectLst/>
                <a:latin typeface="Open Sans" panose="020B0606030504020204" pitchFamily="34" charset="0"/>
              </a:rPr>
              <a:t>Arkivinstitusjonen må i framtiden være en </a:t>
            </a:r>
            <a:r>
              <a:rPr lang="nb-NO" dirty="0">
                <a:solidFill>
                  <a:srgbClr val="212529"/>
                </a:solidFill>
                <a:latin typeface="Open Sans" panose="020B0606030504020204" pitchFamily="34" charset="0"/>
              </a:rPr>
              <a:t>datatilbyder av </a:t>
            </a:r>
            <a:r>
              <a:rPr lang="nb-NO" b="0" i="0" dirty="0">
                <a:solidFill>
                  <a:srgbClr val="212529"/>
                </a:solidFill>
                <a:effectLst/>
                <a:latin typeface="Open Sans" panose="020B0606030504020204" pitchFamily="34" charset="0"/>
              </a:rPr>
              <a:t>strukturert informasjon</a:t>
            </a:r>
            <a:endParaRPr lang="nb-NO" dirty="0">
              <a:solidFill>
                <a:srgbClr val="212529"/>
              </a:solidFill>
              <a:latin typeface="Open Sans" panose="020B0606030504020204" pitchFamily="34" charset="0"/>
            </a:endParaRPr>
          </a:p>
          <a:p>
            <a:r>
              <a:rPr lang="nb-NO" b="0" i="0" dirty="0">
                <a:solidFill>
                  <a:srgbClr val="212529"/>
                </a:solidFill>
                <a:effectLst/>
                <a:latin typeface="Open Sans" panose="020B0606030504020204" pitchFamily="34" charset="0"/>
              </a:rPr>
              <a:t>Dette arkivløftet vil være grunnsteinen i en framtidig digitalisert og datadrevet kommune! </a:t>
            </a:r>
            <a:endParaRPr lang="nb-NO" dirty="0"/>
          </a:p>
        </p:txBody>
      </p:sp>
      <p:sp>
        <p:nvSpPr>
          <p:cNvPr id="3" name="TekstSylinder 2">
            <a:extLst>
              <a:ext uri="{FF2B5EF4-FFF2-40B4-BE49-F238E27FC236}">
                <a16:creationId xmlns:a16="http://schemas.microsoft.com/office/drawing/2014/main" id="{6EBA7DC7-87B1-3FF6-7396-DE246394AC79}"/>
              </a:ext>
            </a:extLst>
          </p:cNvPr>
          <p:cNvSpPr txBox="1"/>
          <p:nvPr/>
        </p:nvSpPr>
        <p:spPr>
          <a:xfrm>
            <a:off x="2810655" y="5958162"/>
            <a:ext cx="885050" cy="276999"/>
          </a:xfrm>
          <a:prstGeom prst="rect">
            <a:avLst/>
          </a:prstGeom>
          <a:noFill/>
        </p:spPr>
        <p:txBody>
          <a:bodyPr wrap="none" rtlCol="0">
            <a:spAutoFit/>
          </a:bodyPr>
          <a:lstStyle/>
          <a:p>
            <a:r>
              <a:rPr lang="nb-NO" sz="1200" dirty="0"/>
              <a:t>AI generert</a:t>
            </a:r>
          </a:p>
        </p:txBody>
      </p:sp>
    </p:spTree>
    <p:extLst>
      <p:ext uri="{BB962C8B-B14F-4D97-AF65-F5344CB8AC3E}">
        <p14:creationId xmlns:p14="http://schemas.microsoft.com/office/powerpoint/2010/main" val="9865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97534-C48F-2EF8-7D8D-001F919DCD17}"/>
              </a:ext>
            </a:extLst>
          </p:cNvPr>
          <p:cNvSpPr>
            <a:spLocks noGrp="1"/>
          </p:cNvSpPr>
          <p:nvPr>
            <p:ph type="title"/>
          </p:nvPr>
        </p:nvSpPr>
        <p:spPr/>
        <p:txBody>
          <a:bodyPr/>
          <a:lstStyle/>
          <a:p>
            <a:r>
              <a:rPr lang="nb-NO" dirty="0"/>
              <a:t>Hva betyr det for kommunale arkivinstitusjoner?</a:t>
            </a:r>
          </a:p>
        </p:txBody>
      </p:sp>
      <p:sp>
        <p:nvSpPr>
          <p:cNvPr id="3" name="Plassholder for innhold 2">
            <a:extLst>
              <a:ext uri="{FF2B5EF4-FFF2-40B4-BE49-F238E27FC236}">
                <a16:creationId xmlns:a16="http://schemas.microsoft.com/office/drawing/2014/main" id="{43E48E59-D2AF-574F-DC1B-62692EBDA8DC}"/>
              </a:ext>
            </a:extLst>
          </p:cNvPr>
          <p:cNvSpPr>
            <a:spLocks noGrp="1"/>
          </p:cNvSpPr>
          <p:nvPr>
            <p:ph sz="half" idx="1"/>
          </p:nvPr>
        </p:nvSpPr>
        <p:spPr>
          <a:xfrm>
            <a:off x="838200" y="1825625"/>
            <a:ext cx="5181600" cy="4534664"/>
          </a:xfrm>
        </p:spPr>
        <p:txBody>
          <a:bodyPr>
            <a:noAutofit/>
          </a:bodyPr>
          <a:lstStyle/>
          <a:p>
            <a:r>
              <a:rPr lang="nb-NO" sz="2000" dirty="0"/>
              <a:t>Kommunale arkivinstitusjoner må ta innover seg at også bølgen med digital transformasjon vil treffe – kanskje om ikke så lenge</a:t>
            </a:r>
          </a:p>
          <a:p>
            <a:r>
              <a:rPr lang="nb-NO" sz="2000" dirty="0"/>
              <a:t>Kommunale arkivinstitusjoner må være i stand til å kunne tilby leveranse av deponerte strukturelle arkivdata «on-line» inn til digitale datadrevne prosesser i kommunene</a:t>
            </a:r>
          </a:p>
          <a:p>
            <a:r>
              <a:rPr lang="nb-NO" sz="2000" dirty="0"/>
              <a:t>Dette vil kreve stor omstilling i organisasjonen – med tydelig lederskap</a:t>
            </a:r>
          </a:p>
          <a:p>
            <a:r>
              <a:rPr lang="nb-NO" sz="2000" dirty="0"/>
              <a:t>Dette vil kreve store investeringer for den enkelte arkivinstitusjon</a:t>
            </a:r>
          </a:p>
          <a:p>
            <a:r>
              <a:rPr lang="nb-NO" sz="2000" dirty="0"/>
              <a:t>Reduserte investeringer ved å gå i samarbeid med andre i samme båt</a:t>
            </a:r>
          </a:p>
        </p:txBody>
      </p:sp>
      <p:pic>
        <p:nvPicPr>
          <p:cNvPr id="6" name="Plassholder for innhold 5">
            <a:extLst>
              <a:ext uri="{FF2B5EF4-FFF2-40B4-BE49-F238E27FC236}">
                <a16:creationId xmlns:a16="http://schemas.microsoft.com/office/drawing/2014/main" id="{0CFD8E44-1C58-3D4C-B9CF-8D1D99394D3B}"/>
              </a:ext>
            </a:extLst>
          </p:cNvPr>
          <p:cNvPicPr>
            <a:picLocks noGrp="1" noChangeAspect="1"/>
          </p:cNvPicPr>
          <p:nvPr>
            <p:ph sz="half" idx="2"/>
          </p:nvPr>
        </p:nvPicPr>
        <p:blipFill>
          <a:blip r:embed="rId3"/>
          <a:stretch>
            <a:fillRect/>
          </a:stretch>
        </p:blipFill>
        <p:spPr>
          <a:xfrm>
            <a:off x="6343650" y="2091214"/>
            <a:ext cx="5181600" cy="3454400"/>
          </a:xfrm>
          <a:prstGeom prst="rect">
            <a:avLst/>
          </a:prstGeom>
        </p:spPr>
      </p:pic>
      <p:sp>
        <p:nvSpPr>
          <p:cNvPr id="5" name="Frihåndsform: figur 4">
            <a:extLst>
              <a:ext uri="{FF2B5EF4-FFF2-40B4-BE49-F238E27FC236}">
                <a16:creationId xmlns:a16="http://schemas.microsoft.com/office/drawing/2014/main" id="{34146061-B6F9-ECEA-77D1-0AA09218151C}"/>
              </a:ext>
            </a:extLst>
          </p:cNvPr>
          <p:cNvSpPr/>
          <p:nvPr/>
        </p:nvSpPr>
        <p:spPr>
          <a:xfrm>
            <a:off x="7090348" y="4545938"/>
            <a:ext cx="2278521" cy="828036"/>
          </a:xfrm>
          <a:custGeom>
            <a:avLst/>
            <a:gdLst>
              <a:gd name="connsiteX0" fmla="*/ 2098622 w 2278521"/>
              <a:gd name="connsiteY0" fmla="*/ 48547 h 828036"/>
              <a:gd name="connsiteX1" fmla="*/ 2098622 w 2278521"/>
              <a:gd name="connsiteY1" fmla="*/ 48547 h 828036"/>
              <a:gd name="connsiteX2" fmla="*/ 2023672 w 2278521"/>
              <a:gd name="connsiteY2" fmla="*/ 71032 h 828036"/>
              <a:gd name="connsiteX3" fmla="*/ 1903750 w 2278521"/>
              <a:gd name="connsiteY3" fmla="*/ 86023 h 828036"/>
              <a:gd name="connsiteX4" fmla="*/ 1851285 w 2278521"/>
              <a:gd name="connsiteY4" fmla="*/ 108508 h 828036"/>
              <a:gd name="connsiteX5" fmla="*/ 1776334 w 2278521"/>
              <a:gd name="connsiteY5" fmla="*/ 145983 h 828036"/>
              <a:gd name="connsiteX6" fmla="*/ 1723868 w 2278521"/>
              <a:gd name="connsiteY6" fmla="*/ 213439 h 828036"/>
              <a:gd name="connsiteX7" fmla="*/ 1671403 w 2278521"/>
              <a:gd name="connsiteY7" fmla="*/ 243419 h 828036"/>
              <a:gd name="connsiteX8" fmla="*/ 1581462 w 2278521"/>
              <a:gd name="connsiteY8" fmla="*/ 280895 h 828036"/>
              <a:gd name="connsiteX9" fmla="*/ 1521501 w 2278521"/>
              <a:gd name="connsiteY9" fmla="*/ 303380 h 828036"/>
              <a:gd name="connsiteX10" fmla="*/ 1446550 w 2278521"/>
              <a:gd name="connsiteY10" fmla="*/ 348351 h 828036"/>
              <a:gd name="connsiteX11" fmla="*/ 1334124 w 2278521"/>
              <a:gd name="connsiteY11" fmla="*/ 378331 h 828036"/>
              <a:gd name="connsiteX12" fmla="*/ 1184222 w 2278521"/>
              <a:gd name="connsiteY12" fmla="*/ 400816 h 828036"/>
              <a:gd name="connsiteX13" fmla="*/ 1161737 w 2278521"/>
              <a:gd name="connsiteY13" fmla="*/ 408311 h 828036"/>
              <a:gd name="connsiteX14" fmla="*/ 1101777 w 2278521"/>
              <a:gd name="connsiteY14" fmla="*/ 430796 h 828036"/>
              <a:gd name="connsiteX15" fmla="*/ 899409 w 2278521"/>
              <a:gd name="connsiteY15" fmla="*/ 468272 h 828036"/>
              <a:gd name="connsiteX16" fmla="*/ 816963 w 2278521"/>
              <a:gd name="connsiteY16" fmla="*/ 490757 h 828036"/>
              <a:gd name="connsiteX17" fmla="*/ 779488 w 2278521"/>
              <a:gd name="connsiteY17" fmla="*/ 520737 h 828036"/>
              <a:gd name="connsiteX18" fmla="*/ 734518 w 2278521"/>
              <a:gd name="connsiteY18" fmla="*/ 558213 h 828036"/>
              <a:gd name="connsiteX19" fmla="*/ 704537 w 2278521"/>
              <a:gd name="connsiteY19" fmla="*/ 565708 h 828036"/>
              <a:gd name="connsiteX20" fmla="*/ 569626 w 2278521"/>
              <a:gd name="connsiteY20" fmla="*/ 603183 h 828036"/>
              <a:gd name="connsiteX21" fmla="*/ 419724 w 2278521"/>
              <a:gd name="connsiteY21" fmla="*/ 618173 h 828036"/>
              <a:gd name="connsiteX22" fmla="*/ 329783 w 2278521"/>
              <a:gd name="connsiteY22" fmla="*/ 670639 h 828036"/>
              <a:gd name="connsiteX23" fmla="*/ 307298 w 2278521"/>
              <a:gd name="connsiteY23" fmla="*/ 685629 h 828036"/>
              <a:gd name="connsiteX24" fmla="*/ 262327 w 2278521"/>
              <a:gd name="connsiteY24" fmla="*/ 700619 h 828036"/>
              <a:gd name="connsiteX25" fmla="*/ 0 w 2278521"/>
              <a:gd name="connsiteY25" fmla="*/ 768075 h 828036"/>
              <a:gd name="connsiteX26" fmla="*/ 307298 w 2278521"/>
              <a:gd name="connsiteY26" fmla="*/ 828036 h 828036"/>
              <a:gd name="connsiteX27" fmla="*/ 764498 w 2278521"/>
              <a:gd name="connsiteY27" fmla="*/ 828036 h 828036"/>
              <a:gd name="connsiteX28" fmla="*/ 1206708 w 2278521"/>
              <a:gd name="connsiteY28" fmla="*/ 813046 h 828036"/>
              <a:gd name="connsiteX29" fmla="*/ 1491521 w 2278521"/>
              <a:gd name="connsiteY29" fmla="*/ 820541 h 828036"/>
              <a:gd name="connsiteX30" fmla="*/ 1746354 w 2278521"/>
              <a:gd name="connsiteY30" fmla="*/ 828036 h 828036"/>
              <a:gd name="connsiteX31" fmla="*/ 2061147 w 2278521"/>
              <a:gd name="connsiteY31" fmla="*/ 805551 h 828036"/>
              <a:gd name="connsiteX32" fmla="*/ 2256019 w 2278521"/>
              <a:gd name="connsiteY32" fmla="*/ 798055 h 828036"/>
              <a:gd name="connsiteX33" fmla="*/ 2278504 w 2278521"/>
              <a:gd name="connsiteY33" fmla="*/ 670639 h 828036"/>
              <a:gd name="connsiteX34" fmla="*/ 2263514 w 2278521"/>
              <a:gd name="connsiteY34" fmla="*/ 528232 h 828036"/>
              <a:gd name="connsiteX35" fmla="*/ 2248524 w 2278521"/>
              <a:gd name="connsiteY35" fmla="*/ 498252 h 828036"/>
              <a:gd name="connsiteX36" fmla="*/ 2226039 w 2278521"/>
              <a:gd name="connsiteY36" fmla="*/ 408311 h 828036"/>
              <a:gd name="connsiteX37" fmla="*/ 2203554 w 2278521"/>
              <a:gd name="connsiteY37" fmla="*/ 340855 h 828036"/>
              <a:gd name="connsiteX38" fmla="*/ 2173573 w 2278521"/>
              <a:gd name="connsiteY38" fmla="*/ 273400 h 828036"/>
              <a:gd name="connsiteX39" fmla="*/ 2166078 w 2278521"/>
              <a:gd name="connsiteY39" fmla="*/ 213439 h 828036"/>
              <a:gd name="connsiteX40" fmla="*/ 2158583 w 2278521"/>
              <a:gd name="connsiteY40" fmla="*/ 190954 h 828036"/>
              <a:gd name="connsiteX41" fmla="*/ 2151088 w 2278521"/>
              <a:gd name="connsiteY41" fmla="*/ 160973 h 828036"/>
              <a:gd name="connsiteX42" fmla="*/ 2136098 w 2278521"/>
              <a:gd name="connsiteY42" fmla="*/ 108508 h 828036"/>
              <a:gd name="connsiteX43" fmla="*/ 2121108 w 2278521"/>
              <a:gd name="connsiteY43" fmla="*/ 3577 h 828036"/>
              <a:gd name="connsiteX44" fmla="*/ 2128603 w 2278521"/>
              <a:gd name="connsiteY44" fmla="*/ 56042 h 828036"/>
              <a:gd name="connsiteX45" fmla="*/ 2098622 w 2278521"/>
              <a:gd name="connsiteY45" fmla="*/ 48547 h 82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78521" h="828036">
                <a:moveTo>
                  <a:pt x="2098622" y="48547"/>
                </a:moveTo>
                <a:lnTo>
                  <a:pt x="2098622" y="48547"/>
                </a:lnTo>
                <a:cubicBezTo>
                  <a:pt x="2073639" y="56042"/>
                  <a:pt x="2049062" y="65058"/>
                  <a:pt x="2023672" y="71032"/>
                </a:cubicBezTo>
                <a:cubicBezTo>
                  <a:pt x="2004525" y="75537"/>
                  <a:pt x="1917415" y="84505"/>
                  <a:pt x="1903750" y="86023"/>
                </a:cubicBezTo>
                <a:cubicBezTo>
                  <a:pt x="1886262" y="93518"/>
                  <a:pt x="1868038" y="99487"/>
                  <a:pt x="1851285" y="108508"/>
                </a:cubicBezTo>
                <a:cubicBezTo>
                  <a:pt x="1773948" y="150151"/>
                  <a:pt x="1837397" y="130717"/>
                  <a:pt x="1776334" y="145983"/>
                </a:cubicBezTo>
                <a:cubicBezTo>
                  <a:pt x="1758845" y="168468"/>
                  <a:pt x="1744742" y="194056"/>
                  <a:pt x="1723868" y="213439"/>
                </a:cubicBezTo>
                <a:cubicBezTo>
                  <a:pt x="1709108" y="227145"/>
                  <a:pt x="1689606" y="234796"/>
                  <a:pt x="1671403" y="243419"/>
                </a:cubicBezTo>
                <a:cubicBezTo>
                  <a:pt x="1642051" y="257323"/>
                  <a:pt x="1611873" y="269491"/>
                  <a:pt x="1581462" y="280895"/>
                </a:cubicBezTo>
                <a:cubicBezTo>
                  <a:pt x="1561475" y="288390"/>
                  <a:pt x="1540594" y="293834"/>
                  <a:pt x="1521501" y="303380"/>
                </a:cubicBezTo>
                <a:cubicBezTo>
                  <a:pt x="1495441" y="316410"/>
                  <a:pt x="1474702" y="340844"/>
                  <a:pt x="1446550" y="348351"/>
                </a:cubicBezTo>
                <a:cubicBezTo>
                  <a:pt x="1409075" y="358344"/>
                  <a:pt x="1372156" y="370725"/>
                  <a:pt x="1334124" y="378331"/>
                </a:cubicBezTo>
                <a:cubicBezTo>
                  <a:pt x="1284579" y="388240"/>
                  <a:pt x="1184222" y="400816"/>
                  <a:pt x="1184222" y="400816"/>
                </a:cubicBezTo>
                <a:cubicBezTo>
                  <a:pt x="1176727" y="403314"/>
                  <a:pt x="1169162" y="405611"/>
                  <a:pt x="1161737" y="408311"/>
                </a:cubicBezTo>
                <a:cubicBezTo>
                  <a:pt x="1141676" y="415606"/>
                  <a:pt x="1122527" y="425787"/>
                  <a:pt x="1101777" y="430796"/>
                </a:cubicBezTo>
                <a:cubicBezTo>
                  <a:pt x="1046847" y="444055"/>
                  <a:pt x="963658" y="457564"/>
                  <a:pt x="899409" y="468272"/>
                </a:cubicBezTo>
                <a:cubicBezTo>
                  <a:pt x="842353" y="487291"/>
                  <a:pt x="869933" y="480163"/>
                  <a:pt x="816963" y="490757"/>
                </a:cubicBezTo>
                <a:cubicBezTo>
                  <a:pt x="804471" y="500750"/>
                  <a:pt x="791634" y="510326"/>
                  <a:pt x="779488" y="520737"/>
                </a:cubicBezTo>
                <a:cubicBezTo>
                  <a:pt x="760244" y="537232"/>
                  <a:pt x="762058" y="544443"/>
                  <a:pt x="734518" y="558213"/>
                </a:cubicBezTo>
                <a:cubicBezTo>
                  <a:pt x="725304" y="562820"/>
                  <a:pt x="714475" y="562998"/>
                  <a:pt x="704537" y="565708"/>
                </a:cubicBezTo>
                <a:cubicBezTo>
                  <a:pt x="659509" y="577988"/>
                  <a:pt x="616162" y="599603"/>
                  <a:pt x="569626" y="603183"/>
                </a:cubicBezTo>
                <a:cubicBezTo>
                  <a:pt x="454576" y="612033"/>
                  <a:pt x="504437" y="606071"/>
                  <a:pt x="419724" y="618173"/>
                </a:cubicBezTo>
                <a:cubicBezTo>
                  <a:pt x="363032" y="660694"/>
                  <a:pt x="416722" y="623218"/>
                  <a:pt x="329783" y="670639"/>
                </a:cubicBezTo>
                <a:cubicBezTo>
                  <a:pt x="321875" y="674952"/>
                  <a:pt x="315530" y="681971"/>
                  <a:pt x="307298" y="685629"/>
                </a:cubicBezTo>
                <a:cubicBezTo>
                  <a:pt x="292859" y="692046"/>
                  <a:pt x="277656" y="696787"/>
                  <a:pt x="262327" y="700619"/>
                </a:cubicBezTo>
                <a:cubicBezTo>
                  <a:pt x="14820" y="762496"/>
                  <a:pt x="100664" y="734520"/>
                  <a:pt x="0" y="768075"/>
                </a:cubicBezTo>
                <a:cubicBezTo>
                  <a:pt x="251725" y="826812"/>
                  <a:pt x="148204" y="813573"/>
                  <a:pt x="307298" y="828036"/>
                </a:cubicBezTo>
                <a:cubicBezTo>
                  <a:pt x="508255" y="802917"/>
                  <a:pt x="284119" y="828036"/>
                  <a:pt x="764498" y="828036"/>
                </a:cubicBezTo>
                <a:cubicBezTo>
                  <a:pt x="899222" y="828036"/>
                  <a:pt x="1067006" y="819396"/>
                  <a:pt x="1206708" y="813046"/>
                </a:cubicBezTo>
                <a:lnTo>
                  <a:pt x="1491521" y="820541"/>
                </a:lnTo>
                <a:cubicBezTo>
                  <a:pt x="1576469" y="822901"/>
                  <a:pt x="1661373" y="828036"/>
                  <a:pt x="1746354" y="828036"/>
                </a:cubicBezTo>
                <a:cubicBezTo>
                  <a:pt x="1875823" y="828036"/>
                  <a:pt x="1929779" y="813762"/>
                  <a:pt x="2061147" y="805551"/>
                </a:cubicBezTo>
                <a:cubicBezTo>
                  <a:pt x="2126026" y="801496"/>
                  <a:pt x="2191062" y="800554"/>
                  <a:pt x="2256019" y="798055"/>
                </a:cubicBezTo>
                <a:cubicBezTo>
                  <a:pt x="2257435" y="790973"/>
                  <a:pt x="2279220" y="689256"/>
                  <a:pt x="2278504" y="670639"/>
                </a:cubicBezTo>
                <a:cubicBezTo>
                  <a:pt x="2276670" y="622943"/>
                  <a:pt x="2271692" y="575257"/>
                  <a:pt x="2263514" y="528232"/>
                </a:cubicBezTo>
                <a:cubicBezTo>
                  <a:pt x="2261600" y="517224"/>
                  <a:pt x="2253521" y="508245"/>
                  <a:pt x="2248524" y="498252"/>
                </a:cubicBezTo>
                <a:cubicBezTo>
                  <a:pt x="2239620" y="453734"/>
                  <a:pt x="2241447" y="457617"/>
                  <a:pt x="2226039" y="408311"/>
                </a:cubicBezTo>
                <a:cubicBezTo>
                  <a:pt x="2218970" y="385688"/>
                  <a:pt x="2212357" y="362861"/>
                  <a:pt x="2203554" y="340855"/>
                </a:cubicBezTo>
                <a:cubicBezTo>
                  <a:pt x="2151514" y="210757"/>
                  <a:pt x="2198634" y="348583"/>
                  <a:pt x="2173573" y="273400"/>
                </a:cubicBezTo>
                <a:cubicBezTo>
                  <a:pt x="2171075" y="253413"/>
                  <a:pt x="2169681" y="233257"/>
                  <a:pt x="2166078" y="213439"/>
                </a:cubicBezTo>
                <a:cubicBezTo>
                  <a:pt x="2164665" y="205666"/>
                  <a:pt x="2160753" y="198550"/>
                  <a:pt x="2158583" y="190954"/>
                </a:cubicBezTo>
                <a:cubicBezTo>
                  <a:pt x="2155753" y="181049"/>
                  <a:pt x="2153798" y="170911"/>
                  <a:pt x="2151088" y="160973"/>
                </a:cubicBezTo>
                <a:cubicBezTo>
                  <a:pt x="2146302" y="143426"/>
                  <a:pt x="2140509" y="126153"/>
                  <a:pt x="2136098" y="108508"/>
                </a:cubicBezTo>
                <a:cubicBezTo>
                  <a:pt x="2129179" y="80832"/>
                  <a:pt x="2121108" y="26895"/>
                  <a:pt x="2121108" y="3577"/>
                </a:cubicBezTo>
                <a:cubicBezTo>
                  <a:pt x="2121108" y="-14089"/>
                  <a:pt x="2126412" y="38513"/>
                  <a:pt x="2128603" y="56042"/>
                </a:cubicBezTo>
                <a:cubicBezTo>
                  <a:pt x="2128913" y="58521"/>
                  <a:pt x="2103619" y="49796"/>
                  <a:pt x="2098622" y="48547"/>
                </a:cubicBezTo>
                <a:close/>
              </a:path>
            </a:pathLst>
          </a:custGeom>
          <a:solidFill>
            <a:srgbClr val="CDC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rgbClr val="CECCC9"/>
              </a:solidFill>
            </a:endParaRPr>
          </a:p>
        </p:txBody>
      </p:sp>
      <p:sp>
        <p:nvSpPr>
          <p:cNvPr id="9" name="TekstSylinder 8">
            <a:extLst>
              <a:ext uri="{FF2B5EF4-FFF2-40B4-BE49-F238E27FC236}">
                <a16:creationId xmlns:a16="http://schemas.microsoft.com/office/drawing/2014/main" id="{B1E77E2F-6CD6-9467-6F78-800B7E434723}"/>
              </a:ext>
            </a:extLst>
          </p:cNvPr>
          <p:cNvSpPr txBox="1"/>
          <p:nvPr/>
        </p:nvSpPr>
        <p:spPr>
          <a:xfrm>
            <a:off x="8626839" y="5268615"/>
            <a:ext cx="885050" cy="276999"/>
          </a:xfrm>
          <a:prstGeom prst="rect">
            <a:avLst/>
          </a:prstGeom>
          <a:noFill/>
        </p:spPr>
        <p:txBody>
          <a:bodyPr wrap="none" rtlCol="0">
            <a:spAutoFit/>
          </a:bodyPr>
          <a:lstStyle/>
          <a:p>
            <a:r>
              <a:rPr lang="nb-NO" sz="1200" dirty="0"/>
              <a:t>AI generert</a:t>
            </a:r>
          </a:p>
        </p:txBody>
      </p:sp>
    </p:spTree>
    <p:extLst>
      <p:ext uri="{BB962C8B-B14F-4D97-AF65-F5344CB8AC3E}">
        <p14:creationId xmlns:p14="http://schemas.microsoft.com/office/powerpoint/2010/main" val="1882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35DD-2872-FDD3-5AEA-39C422CA5070}"/>
            </a:ext>
          </a:extLst>
        </p:cNvPr>
        <p:cNvGrpSpPr/>
        <p:nvPr/>
      </p:nvGrpSpPr>
      <p:grpSpPr>
        <a:xfrm>
          <a:off x="0" y="0"/>
          <a:ext cx="0" cy="0"/>
          <a:chOff x="0" y="0"/>
          <a:chExt cx="0" cy="0"/>
        </a:xfrm>
      </p:grpSpPr>
      <p:sp>
        <p:nvSpPr>
          <p:cNvPr id="32" name="TekstSylinder 31">
            <a:extLst>
              <a:ext uri="{FF2B5EF4-FFF2-40B4-BE49-F238E27FC236}">
                <a16:creationId xmlns:a16="http://schemas.microsoft.com/office/drawing/2014/main" id="{D103937F-C195-70D9-45D9-7AEE4C3393A1}"/>
              </a:ext>
            </a:extLst>
          </p:cNvPr>
          <p:cNvSpPr txBox="1"/>
          <p:nvPr/>
        </p:nvSpPr>
        <p:spPr>
          <a:xfrm rot="16200000">
            <a:off x="-2493553" y="3168504"/>
            <a:ext cx="6107121" cy="584775"/>
          </a:xfrm>
          <a:prstGeom prst="rect">
            <a:avLst/>
          </a:prstGeom>
          <a:noFill/>
        </p:spPr>
        <p:txBody>
          <a:bodyPr wrap="none" rtlCol="0">
            <a:spAutoFit/>
          </a:bodyPr>
          <a:lstStyle/>
          <a:p>
            <a:r>
              <a:rPr lang="nb-NO" sz="3200" b="1" dirty="0"/>
              <a:t>KDRS tilgjengeliggjøringsplattform</a:t>
            </a:r>
          </a:p>
        </p:txBody>
      </p:sp>
      <p:grpSp>
        <p:nvGrpSpPr>
          <p:cNvPr id="33" name="Gruppe 32">
            <a:extLst>
              <a:ext uri="{FF2B5EF4-FFF2-40B4-BE49-F238E27FC236}">
                <a16:creationId xmlns:a16="http://schemas.microsoft.com/office/drawing/2014/main" id="{591FE4E6-F0AD-102A-9BD0-907266181A99}"/>
              </a:ext>
            </a:extLst>
          </p:cNvPr>
          <p:cNvGrpSpPr/>
          <p:nvPr/>
        </p:nvGrpSpPr>
        <p:grpSpPr>
          <a:xfrm>
            <a:off x="2749700" y="521322"/>
            <a:ext cx="8066654" cy="5815356"/>
            <a:chOff x="2749700" y="521322"/>
            <a:chExt cx="8066654" cy="5815356"/>
          </a:xfrm>
        </p:grpSpPr>
        <p:sp>
          <p:nvSpPr>
            <p:cNvPr id="5" name="Rektangel: avrundede hjørner 4">
              <a:extLst>
                <a:ext uri="{FF2B5EF4-FFF2-40B4-BE49-F238E27FC236}">
                  <a16:creationId xmlns:a16="http://schemas.microsoft.com/office/drawing/2014/main" id="{4687A5D8-B11B-CFD5-8DB9-FAF234DFC30F}"/>
                </a:ext>
              </a:extLst>
            </p:cNvPr>
            <p:cNvSpPr/>
            <p:nvPr/>
          </p:nvSpPr>
          <p:spPr>
            <a:xfrm>
              <a:off x="2749702" y="5424975"/>
              <a:ext cx="8066652" cy="9117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Datalager / Søkedatabase</a:t>
              </a:r>
            </a:p>
          </p:txBody>
        </p:sp>
        <p:sp>
          <p:nvSpPr>
            <p:cNvPr id="7" name="Rektangel: avrundede hjørner 6">
              <a:extLst>
                <a:ext uri="{FF2B5EF4-FFF2-40B4-BE49-F238E27FC236}">
                  <a16:creationId xmlns:a16="http://schemas.microsoft.com/office/drawing/2014/main" id="{6A7D729D-46D0-E3F5-0488-A4F096CFC97A}"/>
                </a:ext>
              </a:extLst>
            </p:cNvPr>
            <p:cNvSpPr/>
            <p:nvPr/>
          </p:nvSpPr>
          <p:spPr>
            <a:xfrm>
              <a:off x="2749700" y="3847029"/>
              <a:ext cx="8066653" cy="9117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KDRS Søk &amp; Vis</a:t>
              </a:r>
            </a:p>
          </p:txBody>
        </p:sp>
        <p:sp>
          <p:nvSpPr>
            <p:cNvPr id="8" name="Rektangel: avrundede hjørner 7">
              <a:extLst>
                <a:ext uri="{FF2B5EF4-FFF2-40B4-BE49-F238E27FC236}">
                  <a16:creationId xmlns:a16="http://schemas.microsoft.com/office/drawing/2014/main" id="{B2026EFD-6D4C-DE79-5461-31C34FEB76FF}"/>
                </a:ext>
              </a:extLst>
            </p:cNvPr>
            <p:cNvSpPr/>
            <p:nvPr/>
          </p:nvSpPr>
          <p:spPr>
            <a:xfrm>
              <a:off x="2749701" y="1697244"/>
              <a:ext cx="1550974" cy="1381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System A</a:t>
              </a:r>
            </a:p>
            <a:p>
              <a:pPr algn="ctr"/>
              <a:r>
                <a:rPr lang="nb-NO" dirty="0"/>
                <a:t>mal</a:t>
              </a:r>
            </a:p>
          </p:txBody>
        </p:sp>
        <p:sp>
          <p:nvSpPr>
            <p:cNvPr id="9" name="Rektangel: avrundede hjørner 8">
              <a:extLst>
                <a:ext uri="{FF2B5EF4-FFF2-40B4-BE49-F238E27FC236}">
                  <a16:creationId xmlns:a16="http://schemas.microsoft.com/office/drawing/2014/main" id="{649C3A84-F55F-F41D-A8D8-4988A9BDA795}"/>
                </a:ext>
              </a:extLst>
            </p:cNvPr>
            <p:cNvSpPr/>
            <p:nvPr/>
          </p:nvSpPr>
          <p:spPr>
            <a:xfrm>
              <a:off x="4605475" y="1697244"/>
              <a:ext cx="1550974" cy="1381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System B</a:t>
              </a:r>
            </a:p>
            <a:p>
              <a:pPr algn="ctr"/>
              <a:r>
                <a:rPr lang="nb-NO" dirty="0"/>
                <a:t>mal</a:t>
              </a:r>
            </a:p>
          </p:txBody>
        </p:sp>
        <p:sp>
          <p:nvSpPr>
            <p:cNvPr id="10" name="Rektangel: avrundede hjørner 9">
              <a:extLst>
                <a:ext uri="{FF2B5EF4-FFF2-40B4-BE49-F238E27FC236}">
                  <a16:creationId xmlns:a16="http://schemas.microsoft.com/office/drawing/2014/main" id="{C3CFD256-7207-DCCD-367C-D3166AC8938E}"/>
                </a:ext>
              </a:extLst>
            </p:cNvPr>
            <p:cNvSpPr/>
            <p:nvPr/>
          </p:nvSpPr>
          <p:spPr>
            <a:xfrm>
              <a:off x="7415000" y="1697242"/>
              <a:ext cx="1550974" cy="1381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System </a:t>
              </a:r>
              <a:r>
                <a:rPr lang="nb-NO" dirty="0" err="1"/>
                <a:t>X</a:t>
              </a:r>
              <a:r>
                <a:rPr lang="nb-NO" dirty="0"/>
                <a:t> </a:t>
              </a:r>
            </a:p>
            <a:p>
              <a:pPr algn="ctr"/>
              <a:r>
                <a:rPr lang="nb-NO" dirty="0"/>
                <a:t>mal</a:t>
              </a:r>
            </a:p>
          </p:txBody>
        </p:sp>
        <p:sp>
          <p:nvSpPr>
            <p:cNvPr id="11" name="Rektangel: avrundede hjørner 10">
              <a:extLst>
                <a:ext uri="{FF2B5EF4-FFF2-40B4-BE49-F238E27FC236}">
                  <a16:creationId xmlns:a16="http://schemas.microsoft.com/office/drawing/2014/main" id="{64F6A5AF-255B-5268-65AD-9EC4D5B5F64E}"/>
                </a:ext>
              </a:extLst>
            </p:cNvPr>
            <p:cNvSpPr/>
            <p:nvPr/>
          </p:nvSpPr>
          <p:spPr>
            <a:xfrm>
              <a:off x="9265379" y="1697243"/>
              <a:ext cx="1550974" cy="13810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API</a:t>
              </a:r>
            </a:p>
            <a:p>
              <a:pPr algn="ctr"/>
              <a:r>
                <a:rPr lang="nb-NO" dirty="0"/>
                <a:t>System </a:t>
              </a:r>
              <a:r>
                <a:rPr lang="nb-NO" dirty="0" err="1"/>
                <a:t>X</a:t>
              </a:r>
              <a:endParaRPr lang="nb-NO" dirty="0"/>
            </a:p>
            <a:p>
              <a:pPr algn="ctr"/>
              <a:r>
                <a:rPr lang="nb-NO" dirty="0"/>
                <a:t>mal</a:t>
              </a:r>
            </a:p>
          </p:txBody>
        </p:sp>
        <p:sp>
          <p:nvSpPr>
            <p:cNvPr id="13" name="Pil: opp og ned 12">
              <a:extLst>
                <a:ext uri="{FF2B5EF4-FFF2-40B4-BE49-F238E27FC236}">
                  <a16:creationId xmlns:a16="http://schemas.microsoft.com/office/drawing/2014/main" id="{BBACD161-C990-73A2-E1CD-B05F57F4EE34}"/>
                </a:ext>
              </a:extLst>
            </p:cNvPr>
            <p:cNvSpPr/>
            <p:nvPr/>
          </p:nvSpPr>
          <p:spPr>
            <a:xfrm>
              <a:off x="6544310" y="4758732"/>
              <a:ext cx="477431" cy="66624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il: opp og ned 13">
              <a:extLst>
                <a:ext uri="{FF2B5EF4-FFF2-40B4-BE49-F238E27FC236}">
                  <a16:creationId xmlns:a16="http://schemas.microsoft.com/office/drawing/2014/main" id="{57295F73-0C27-7F51-4EE6-70BA02D8E8E1}"/>
                </a:ext>
              </a:extLst>
            </p:cNvPr>
            <p:cNvSpPr/>
            <p:nvPr/>
          </p:nvSpPr>
          <p:spPr>
            <a:xfrm>
              <a:off x="3286472" y="3087388"/>
              <a:ext cx="477431" cy="7488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opp og ned 14">
              <a:extLst>
                <a:ext uri="{FF2B5EF4-FFF2-40B4-BE49-F238E27FC236}">
                  <a16:creationId xmlns:a16="http://schemas.microsoft.com/office/drawing/2014/main" id="{6D6F77FB-8651-2BC1-4CEA-433FE6CBCDA6}"/>
                </a:ext>
              </a:extLst>
            </p:cNvPr>
            <p:cNvSpPr/>
            <p:nvPr/>
          </p:nvSpPr>
          <p:spPr>
            <a:xfrm>
              <a:off x="5142246" y="3087388"/>
              <a:ext cx="477431" cy="7488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il: opp og ned 15">
              <a:extLst>
                <a:ext uri="{FF2B5EF4-FFF2-40B4-BE49-F238E27FC236}">
                  <a16:creationId xmlns:a16="http://schemas.microsoft.com/office/drawing/2014/main" id="{28D09EC7-02EF-DE5D-9C4A-2E04E8A79604}"/>
                </a:ext>
              </a:extLst>
            </p:cNvPr>
            <p:cNvSpPr/>
            <p:nvPr/>
          </p:nvSpPr>
          <p:spPr>
            <a:xfrm>
              <a:off x="7951772" y="3086460"/>
              <a:ext cx="477431" cy="7488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il: opp og ned 16">
              <a:extLst>
                <a:ext uri="{FF2B5EF4-FFF2-40B4-BE49-F238E27FC236}">
                  <a16:creationId xmlns:a16="http://schemas.microsoft.com/office/drawing/2014/main" id="{3A17842A-A904-C19C-7C07-0EF93F63D166}"/>
                </a:ext>
              </a:extLst>
            </p:cNvPr>
            <p:cNvSpPr/>
            <p:nvPr/>
          </p:nvSpPr>
          <p:spPr>
            <a:xfrm>
              <a:off x="9802151" y="3087388"/>
              <a:ext cx="477431" cy="7488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Grafikk 21" descr="Programmerer">
              <a:extLst>
                <a:ext uri="{FF2B5EF4-FFF2-40B4-BE49-F238E27FC236}">
                  <a16:creationId xmlns:a16="http://schemas.microsoft.com/office/drawing/2014/main" id="{B7814B78-A048-D6D4-03D9-EED81E74F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3761" y="521322"/>
              <a:ext cx="914400" cy="914400"/>
            </a:xfrm>
            <a:prstGeom prst="rect">
              <a:avLst/>
            </a:prstGeom>
          </p:spPr>
        </p:pic>
        <p:pic>
          <p:nvPicPr>
            <p:cNvPr id="23" name="Grafikk 22" descr="Programmerer">
              <a:extLst>
                <a:ext uri="{FF2B5EF4-FFF2-40B4-BE49-F238E27FC236}">
                  <a16:creationId xmlns:a16="http://schemas.microsoft.com/office/drawing/2014/main" id="{4DDB6BF2-E51F-4997-AA62-D8B6063912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7987" y="521322"/>
              <a:ext cx="914400" cy="914400"/>
            </a:xfrm>
            <a:prstGeom prst="rect">
              <a:avLst/>
            </a:prstGeom>
          </p:spPr>
        </p:pic>
        <p:pic>
          <p:nvPicPr>
            <p:cNvPr id="24" name="Grafikk 23" descr="Programmerer">
              <a:extLst>
                <a:ext uri="{FF2B5EF4-FFF2-40B4-BE49-F238E27FC236}">
                  <a16:creationId xmlns:a16="http://schemas.microsoft.com/office/drawing/2014/main" id="{BC184A8D-5407-FC2C-5FFF-D66AEC6A9D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87" y="521322"/>
              <a:ext cx="914400" cy="914400"/>
            </a:xfrm>
            <a:prstGeom prst="rect">
              <a:avLst/>
            </a:prstGeom>
          </p:spPr>
        </p:pic>
        <p:cxnSp>
          <p:nvCxnSpPr>
            <p:cNvPr id="27" name="Rett pilkobling 26">
              <a:extLst>
                <a:ext uri="{FF2B5EF4-FFF2-40B4-BE49-F238E27FC236}">
                  <a16:creationId xmlns:a16="http://schemas.microsoft.com/office/drawing/2014/main" id="{258AE8BB-9E7A-5CAD-90C7-9834B77A35DD}"/>
                </a:ext>
              </a:extLst>
            </p:cNvPr>
            <p:cNvCxnSpPr>
              <a:stCxn id="8" idx="0"/>
              <a:endCxn id="23" idx="2"/>
            </p:cNvCxnSpPr>
            <p:nvPr/>
          </p:nvCxnSpPr>
          <p:spPr>
            <a:xfrm flipH="1" flipV="1">
              <a:off x="3525187" y="1435722"/>
              <a:ext cx="1" cy="26152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ett pilkobling 27">
              <a:extLst>
                <a:ext uri="{FF2B5EF4-FFF2-40B4-BE49-F238E27FC236}">
                  <a16:creationId xmlns:a16="http://schemas.microsoft.com/office/drawing/2014/main" id="{F4B5AC83-85B0-814B-FF6C-B245CE88786A}"/>
                </a:ext>
              </a:extLst>
            </p:cNvPr>
            <p:cNvCxnSpPr/>
            <p:nvPr/>
          </p:nvCxnSpPr>
          <p:spPr>
            <a:xfrm flipH="1" flipV="1">
              <a:off x="5380960" y="1424178"/>
              <a:ext cx="1" cy="26152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Rett pilkobling 28">
              <a:extLst>
                <a:ext uri="{FF2B5EF4-FFF2-40B4-BE49-F238E27FC236}">
                  <a16:creationId xmlns:a16="http://schemas.microsoft.com/office/drawing/2014/main" id="{73F6C919-16DF-6213-C1AC-7ACC95F78CAC}"/>
                </a:ext>
              </a:extLst>
            </p:cNvPr>
            <p:cNvCxnSpPr/>
            <p:nvPr/>
          </p:nvCxnSpPr>
          <p:spPr>
            <a:xfrm flipH="1" flipV="1">
              <a:off x="8190484" y="1424178"/>
              <a:ext cx="1" cy="26152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a:extLst>
                <a:ext uri="{FF2B5EF4-FFF2-40B4-BE49-F238E27FC236}">
                  <a16:creationId xmlns:a16="http://schemas.microsoft.com/office/drawing/2014/main" id="{51B99D10-B448-774F-B934-BE6CE02187C0}"/>
                </a:ext>
              </a:extLst>
            </p:cNvPr>
            <p:cNvCxnSpPr/>
            <p:nvPr/>
          </p:nvCxnSpPr>
          <p:spPr>
            <a:xfrm flipH="1" flipV="1">
              <a:off x="10040866" y="1431169"/>
              <a:ext cx="1" cy="26152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ED03814B-7F80-B4DD-F101-828FAB96943A}"/>
                </a:ext>
              </a:extLst>
            </p:cNvPr>
            <p:cNvSpPr/>
            <p:nvPr/>
          </p:nvSpPr>
          <p:spPr>
            <a:xfrm flipH="1">
              <a:off x="6544310" y="2328407"/>
              <a:ext cx="64396" cy="59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66D6268F-C560-1326-9F1D-7EC9562270DD}"/>
                </a:ext>
              </a:extLst>
            </p:cNvPr>
            <p:cNvSpPr/>
            <p:nvPr/>
          </p:nvSpPr>
          <p:spPr>
            <a:xfrm flipH="1">
              <a:off x="6662957" y="2328406"/>
              <a:ext cx="64396" cy="59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D9FC1A4F-A2CD-F62D-323C-5FAF9AD3B77F}"/>
                </a:ext>
              </a:extLst>
            </p:cNvPr>
            <p:cNvSpPr/>
            <p:nvPr/>
          </p:nvSpPr>
          <p:spPr>
            <a:xfrm flipH="1">
              <a:off x="6780461" y="2328405"/>
              <a:ext cx="64396" cy="59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020052F0-FEA0-CCD4-EB61-36B823805BFA}"/>
                </a:ext>
              </a:extLst>
            </p:cNvPr>
            <p:cNvSpPr/>
            <p:nvPr/>
          </p:nvSpPr>
          <p:spPr>
            <a:xfrm flipH="1">
              <a:off x="6899973" y="2328405"/>
              <a:ext cx="64396" cy="59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A873E371-8A6E-0A9D-1A18-547814099686}"/>
                </a:ext>
              </a:extLst>
            </p:cNvPr>
            <p:cNvSpPr/>
            <p:nvPr/>
          </p:nvSpPr>
          <p:spPr>
            <a:xfrm flipH="1">
              <a:off x="7016612" y="2328405"/>
              <a:ext cx="64396" cy="59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aphicFrame>
        <p:nvGraphicFramePr>
          <p:cNvPr id="12" name="Diagram 11">
            <a:extLst>
              <a:ext uri="{FF2B5EF4-FFF2-40B4-BE49-F238E27FC236}">
                <a16:creationId xmlns:a16="http://schemas.microsoft.com/office/drawing/2014/main" id="{B3BA2219-D72C-116A-2956-828EAD4FB3B6}"/>
              </a:ext>
            </a:extLst>
          </p:cNvPr>
          <p:cNvGraphicFramePr/>
          <p:nvPr/>
        </p:nvGraphicFramePr>
        <p:xfrm>
          <a:off x="8791246" y="169570"/>
          <a:ext cx="2381160" cy="15161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kstSylinder 2">
            <a:extLst>
              <a:ext uri="{FF2B5EF4-FFF2-40B4-BE49-F238E27FC236}">
                <a16:creationId xmlns:a16="http://schemas.microsoft.com/office/drawing/2014/main" id="{13E8D4A5-028E-F242-766E-5D199F878B1F}"/>
              </a:ext>
            </a:extLst>
          </p:cNvPr>
          <p:cNvSpPr txBox="1"/>
          <p:nvPr/>
        </p:nvSpPr>
        <p:spPr>
          <a:xfrm>
            <a:off x="9566735" y="1370273"/>
            <a:ext cx="494046" cy="369332"/>
          </a:xfrm>
          <a:prstGeom prst="rect">
            <a:avLst/>
          </a:prstGeom>
          <a:noFill/>
        </p:spPr>
        <p:txBody>
          <a:bodyPr wrap="none" rtlCol="0">
            <a:spAutoFit/>
          </a:bodyPr>
          <a:lstStyle/>
          <a:p>
            <a:r>
              <a:rPr lang="nb-NO" dirty="0"/>
              <a:t>API</a:t>
            </a:r>
          </a:p>
        </p:txBody>
      </p:sp>
      <p:grpSp>
        <p:nvGrpSpPr>
          <p:cNvPr id="25" name="Gruppe 24">
            <a:extLst>
              <a:ext uri="{FF2B5EF4-FFF2-40B4-BE49-F238E27FC236}">
                <a16:creationId xmlns:a16="http://schemas.microsoft.com/office/drawing/2014/main" id="{D762DF86-92B1-C6D1-884B-60C03874B127}"/>
              </a:ext>
            </a:extLst>
          </p:cNvPr>
          <p:cNvGrpSpPr/>
          <p:nvPr/>
        </p:nvGrpSpPr>
        <p:grpSpPr>
          <a:xfrm>
            <a:off x="911962" y="5133778"/>
            <a:ext cx="1459889" cy="1202900"/>
            <a:chOff x="911962" y="5133778"/>
            <a:chExt cx="1459889" cy="1202900"/>
          </a:xfrm>
        </p:grpSpPr>
        <p:sp>
          <p:nvSpPr>
            <p:cNvPr id="6" name="Rektangel: avrundede hjørner 5">
              <a:extLst>
                <a:ext uri="{FF2B5EF4-FFF2-40B4-BE49-F238E27FC236}">
                  <a16:creationId xmlns:a16="http://schemas.microsoft.com/office/drawing/2014/main" id="{E63289BB-B9FE-3312-D198-8BDCB7C28C68}"/>
                </a:ext>
              </a:extLst>
            </p:cNvPr>
            <p:cNvSpPr/>
            <p:nvPr/>
          </p:nvSpPr>
          <p:spPr>
            <a:xfrm>
              <a:off x="911962" y="5133778"/>
              <a:ext cx="1459889" cy="12029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Picture 2" descr="Digitalarkivet">
              <a:extLst>
                <a:ext uri="{FF2B5EF4-FFF2-40B4-BE49-F238E27FC236}">
                  <a16:creationId xmlns:a16="http://schemas.microsoft.com/office/drawing/2014/main" id="{0B2AE2F3-91B7-9C06-7781-BC2BCA6FA56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98998" y="5392320"/>
              <a:ext cx="685815" cy="685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cxnSp>
        <p:nvCxnSpPr>
          <p:cNvPr id="31" name="Rett pilkobling 30">
            <a:extLst>
              <a:ext uri="{FF2B5EF4-FFF2-40B4-BE49-F238E27FC236}">
                <a16:creationId xmlns:a16="http://schemas.microsoft.com/office/drawing/2014/main" id="{466D318E-CD38-05AB-B206-A0A8BE3FB3C0}"/>
              </a:ext>
            </a:extLst>
          </p:cNvPr>
          <p:cNvCxnSpPr>
            <a:cxnSpLocks/>
          </p:cNvCxnSpPr>
          <p:nvPr/>
        </p:nvCxnSpPr>
        <p:spPr>
          <a:xfrm>
            <a:off x="2371851" y="5757949"/>
            <a:ext cx="4552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Rektangel: avrundede hjørner 3">
            <a:extLst>
              <a:ext uri="{FF2B5EF4-FFF2-40B4-BE49-F238E27FC236}">
                <a16:creationId xmlns:a16="http://schemas.microsoft.com/office/drawing/2014/main" id="{79ABBCC1-1DB7-3C2B-CF5B-877BD4212FAA}"/>
              </a:ext>
            </a:extLst>
          </p:cNvPr>
          <p:cNvSpPr/>
          <p:nvPr/>
        </p:nvSpPr>
        <p:spPr>
          <a:xfrm>
            <a:off x="8965974" y="169570"/>
            <a:ext cx="2206431" cy="169508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4" name="Picture 6">
            <a:extLst>
              <a:ext uri="{FF2B5EF4-FFF2-40B4-BE49-F238E27FC236}">
                <a16:creationId xmlns:a16="http://schemas.microsoft.com/office/drawing/2014/main" id="{12310998-E189-C784-B994-F7E2D894B94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a:fillRect/>
          </a:stretch>
        </p:blipFill>
        <p:spPr bwMode="auto">
          <a:xfrm>
            <a:off x="10863518" y="407331"/>
            <a:ext cx="617773" cy="77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8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6B757D6F-E225-A1F8-63B3-6F6E8A9EF19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485013" y="2454730"/>
            <a:ext cx="5221971" cy="1702725"/>
          </a:xfrm>
          <a:prstGeom prst="rect">
            <a:avLst/>
          </a:prstGeom>
        </p:spPr>
      </p:pic>
      <p:sp>
        <p:nvSpPr>
          <p:cNvPr id="3" name="TekstSylinder 2">
            <a:extLst>
              <a:ext uri="{FF2B5EF4-FFF2-40B4-BE49-F238E27FC236}">
                <a16:creationId xmlns:a16="http://schemas.microsoft.com/office/drawing/2014/main" id="{BC8FB61A-0F8E-9F6B-2280-5766CC3362B4}"/>
              </a:ext>
            </a:extLst>
          </p:cNvPr>
          <p:cNvSpPr txBox="1"/>
          <p:nvPr/>
        </p:nvSpPr>
        <p:spPr>
          <a:xfrm>
            <a:off x="3047129" y="4403270"/>
            <a:ext cx="6097740" cy="1715854"/>
          </a:xfrm>
          <a:prstGeom prst="rect">
            <a:avLst/>
          </a:prstGeom>
          <a:noFill/>
        </p:spPr>
        <p:txBody>
          <a:bodyPr wrap="square">
            <a:spAutoFit/>
          </a:bodyPr>
          <a:lstStyle/>
          <a:p>
            <a:pPr algn="ctr">
              <a:lnSpc>
                <a:spcPct val="100000"/>
              </a:lnSpc>
              <a:spcBef>
                <a:spcPts val="1000"/>
              </a:spcBef>
            </a:pPr>
            <a:r>
              <a:rPr lang="nb-NO" sz="1800" dirty="0">
                <a:latin typeface="Arial" panose="020B0604020202020204" pitchFamily="34" charset="0"/>
                <a:cs typeface="Arial" panose="020B0604020202020204" pitchFamily="34" charset="0"/>
              </a:rPr>
              <a:t>For</a:t>
            </a:r>
            <a:r>
              <a:rPr lang="nb-NO" sz="1800" spc="-45" dirty="0">
                <a:latin typeface="Arial" panose="020B0604020202020204" pitchFamily="34" charset="0"/>
                <a:cs typeface="Arial" panose="020B0604020202020204" pitchFamily="34" charset="0"/>
              </a:rPr>
              <a:t> </a:t>
            </a:r>
            <a:r>
              <a:rPr lang="nb-NO" sz="1800" dirty="0">
                <a:latin typeface="Arial" panose="020B0604020202020204" pitchFamily="34" charset="0"/>
                <a:cs typeface="Arial" panose="020B0604020202020204" pitchFamily="34" charset="0"/>
              </a:rPr>
              <a:t>spørsmål</a:t>
            </a:r>
            <a:r>
              <a:rPr lang="nb-NO" sz="1800" spc="-40" dirty="0">
                <a:latin typeface="Arial" panose="020B0604020202020204" pitchFamily="34" charset="0"/>
                <a:cs typeface="Arial" panose="020B0604020202020204" pitchFamily="34" charset="0"/>
              </a:rPr>
              <a:t> </a:t>
            </a:r>
            <a:r>
              <a:rPr lang="nb-NO" sz="1800" dirty="0">
                <a:latin typeface="Arial" panose="020B0604020202020204" pitchFamily="34" charset="0"/>
                <a:cs typeface="Arial" panose="020B0604020202020204" pitchFamily="34" charset="0"/>
              </a:rPr>
              <a:t>–</a:t>
            </a:r>
            <a:r>
              <a:rPr lang="nb-NO" sz="1800" spc="-45" dirty="0">
                <a:latin typeface="Arial" panose="020B0604020202020204" pitchFamily="34" charset="0"/>
                <a:cs typeface="Arial" panose="020B0604020202020204" pitchFamily="34" charset="0"/>
              </a:rPr>
              <a:t> </a:t>
            </a:r>
            <a:r>
              <a:rPr lang="nb-NO" sz="1800" dirty="0">
                <a:latin typeface="Arial" panose="020B0604020202020204" pitchFamily="34" charset="0"/>
                <a:cs typeface="Arial" panose="020B0604020202020204" pitchFamily="34" charset="0"/>
              </a:rPr>
              <a:t>ta</a:t>
            </a:r>
            <a:r>
              <a:rPr lang="nb-NO" sz="1800" spc="-40" dirty="0">
                <a:latin typeface="Arial" panose="020B0604020202020204" pitchFamily="34" charset="0"/>
                <a:cs typeface="Arial" panose="020B0604020202020204" pitchFamily="34" charset="0"/>
              </a:rPr>
              <a:t> </a:t>
            </a:r>
            <a:r>
              <a:rPr lang="nb-NO" sz="1800" spc="-30" dirty="0">
                <a:latin typeface="Arial" panose="020B0604020202020204" pitchFamily="34" charset="0"/>
                <a:cs typeface="Arial" panose="020B0604020202020204" pitchFamily="34" charset="0"/>
              </a:rPr>
              <a:t>kontakt</a:t>
            </a:r>
            <a:r>
              <a:rPr lang="nb-NO" sz="1800" spc="-45" dirty="0">
                <a:latin typeface="Arial" panose="020B0604020202020204" pitchFamily="34" charset="0"/>
                <a:cs typeface="Arial" panose="020B0604020202020204" pitchFamily="34" charset="0"/>
              </a:rPr>
              <a:t> </a:t>
            </a:r>
            <a:r>
              <a:rPr lang="nb-NO" sz="1800" spc="-20" dirty="0">
                <a:latin typeface="Arial" panose="020B0604020202020204" pitchFamily="34" charset="0"/>
                <a:cs typeface="Arial" panose="020B0604020202020204" pitchFamily="34" charset="0"/>
              </a:rPr>
              <a:t>med:</a:t>
            </a:r>
            <a:endParaRPr lang="nb-NO" sz="1800" dirty="0">
              <a:latin typeface="Arial" panose="020B0604020202020204" pitchFamily="34" charset="0"/>
              <a:cs typeface="Arial" panose="020B0604020202020204" pitchFamily="34" charset="0"/>
            </a:endParaRPr>
          </a:p>
          <a:p>
            <a:pPr algn="ctr">
              <a:lnSpc>
                <a:spcPct val="100000"/>
              </a:lnSpc>
              <a:spcBef>
                <a:spcPts val="1085"/>
              </a:spcBef>
            </a:pPr>
            <a:r>
              <a:rPr lang="nb-NO" sz="2000" spc="65" dirty="0">
                <a:solidFill>
                  <a:srgbClr val="2C2C2C"/>
                </a:solidFill>
                <a:latin typeface="Arial" panose="020B0604020202020204" pitchFamily="34" charset="0"/>
                <a:cs typeface="Arial" panose="020B0604020202020204" pitchFamily="34" charset="0"/>
                <a:hlinkClick r:id="rId4"/>
              </a:rPr>
              <a:t>tor.eivind.johansen@kdrs.no</a:t>
            </a:r>
            <a:endParaRPr lang="nb-NO" sz="2000" spc="65" dirty="0">
              <a:solidFill>
                <a:srgbClr val="2C2C2C"/>
              </a:solidFill>
              <a:latin typeface="Arial" panose="020B0604020202020204" pitchFamily="34" charset="0"/>
              <a:cs typeface="Arial" panose="020B0604020202020204" pitchFamily="34" charset="0"/>
            </a:endParaRPr>
          </a:p>
          <a:p>
            <a:pPr algn="ctr">
              <a:lnSpc>
                <a:spcPct val="100000"/>
              </a:lnSpc>
              <a:spcBef>
                <a:spcPts val="1085"/>
              </a:spcBef>
            </a:pPr>
            <a:r>
              <a:rPr lang="nb-NO" sz="2000" spc="65" dirty="0">
                <a:solidFill>
                  <a:srgbClr val="2C2C2C"/>
                </a:solidFill>
                <a:latin typeface="Arial" panose="020B0604020202020204" pitchFamily="34" charset="0"/>
                <a:cs typeface="Arial" panose="020B0604020202020204" pitchFamily="34" charset="0"/>
                <a:hlinkClick r:id="rId5"/>
              </a:rPr>
              <a:t>www.kdrs.no</a:t>
            </a:r>
            <a:endParaRPr lang="nb-NO" sz="2000" spc="65" dirty="0">
              <a:solidFill>
                <a:srgbClr val="2C2C2C"/>
              </a:solidFill>
              <a:latin typeface="Arial" panose="020B0604020202020204" pitchFamily="34" charset="0"/>
              <a:cs typeface="Arial" panose="020B0604020202020204" pitchFamily="34" charset="0"/>
            </a:endParaRPr>
          </a:p>
          <a:p>
            <a:pPr algn="ctr">
              <a:lnSpc>
                <a:spcPct val="100000"/>
              </a:lnSpc>
              <a:spcBef>
                <a:spcPts val="1085"/>
              </a:spcBef>
            </a:pPr>
            <a:r>
              <a:rPr lang="nb-NO" sz="2000" spc="65" dirty="0">
                <a:solidFill>
                  <a:srgbClr val="2C2C2C"/>
                </a:solidFill>
                <a:latin typeface="Arial" panose="020B0604020202020204" pitchFamily="34" charset="0"/>
                <a:cs typeface="Arial" panose="020B0604020202020204" pitchFamily="34" charset="0"/>
                <a:hlinkClick r:id="rId6"/>
              </a:rPr>
              <a:t>www.lok.as</a:t>
            </a:r>
            <a:endParaRPr lang="nb-N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54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2"/>
          <p:cNvSpPr>
            <a:spLocks noGrp="1"/>
          </p:cNvSpPr>
          <p:nvPr>
            <p:ph type="title"/>
          </p:nvPr>
        </p:nvSpPr>
        <p:spPr/>
        <p:txBody>
          <a:bodyPr/>
          <a:lstStyle/>
          <a:p>
            <a:r>
              <a:rPr lang="nb-NO" dirty="0">
                <a:ea typeface="ＭＳ Ｐゴシック" pitchFamily="34" charset="-128"/>
              </a:rPr>
              <a:t>Dagens medlemmer</a:t>
            </a:r>
            <a:br>
              <a:rPr lang="nb-NO" dirty="0">
                <a:ea typeface="ＭＳ Ｐゴシック" pitchFamily="34" charset="-128"/>
              </a:rPr>
            </a:br>
            <a:r>
              <a:rPr lang="nb-NO" sz="1200" dirty="0">
                <a:ea typeface="ＭＳ Ｐゴシック" pitchFamily="34" charset="-128"/>
              </a:rPr>
              <a:t>pr. 1. januar 2025</a:t>
            </a:r>
          </a:p>
        </p:txBody>
      </p:sp>
      <p:pic>
        <p:nvPicPr>
          <p:cNvPr id="1031" name="Picture 7" descr="Logo til alle KDRS medlemmer&#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0357" y="2809338"/>
            <a:ext cx="2664223" cy="68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descr="Logo til alle KDRS medlemmer&#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5751" y="2838807"/>
            <a:ext cx="3097820" cy="6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Logo til alle KDRS medlemmer&#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1667" y="2665893"/>
            <a:ext cx="1755016" cy="831625"/>
          </a:xfrm>
          <a:prstGeom prst="rect">
            <a:avLst/>
          </a:prstGeom>
        </p:spPr>
      </p:pic>
      <p:pic>
        <p:nvPicPr>
          <p:cNvPr id="12" name="Bilde 11" descr="Logo til alle KDRS medlemmer&#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90356" y="1578297"/>
            <a:ext cx="1591549" cy="800003"/>
          </a:xfrm>
          <a:prstGeom prst="rect">
            <a:avLst/>
          </a:prstGeom>
        </p:spPr>
      </p:pic>
      <p:grpSp>
        <p:nvGrpSpPr>
          <p:cNvPr id="9" name="Gruppe 8" descr="Logo til alle KDRS medlemmer&#10;">
            <a:extLst>
              <a:ext uri="{FF2B5EF4-FFF2-40B4-BE49-F238E27FC236}">
                <a16:creationId xmlns:a16="http://schemas.microsoft.com/office/drawing/2014/main" id="{A34771D0-54DD-4B9F-8D97-803C6B68A3D2}"/>
              </a:ext>
            </a:extLst>
          </p:cNvPr>
          <p:cNvGrpSpPr/>
          <p:nvPr/>
        </p:nvGrpSpPr>
        <p:grpSpPr>
          <a:xfrm>
            <a:off x="3372848" y="1523298"/>
            <a:ext cx="3245805" cy="907115"/>
            <a:chOff x="2962425" y="1586768"/>
            <a:chExt cx="2816506" cy="907114"/>
          </a:xfrm>
        </p:grpSpPr>
        <p:pic>
          <p:nvPicPr>
            <p:cNvPr id="2" name="Bilde 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18430" y="1586768"/>
              <a:ext cx="617905" cy="618096"/>
            </a:xfrm>
            <a:prstGeom prst="rect">
              <a:avLst/>
            </a:prstGeom>
          </p:spPr>
        </p:pic>
        <p:sp>
          <p:nvSpPr>
            <p:cNvPr id="5" name="TekstSylinder 4"/>
            <p:cNvSpPr txBox="1"/>
            <p:nvPr/>
          </p:nvSpPr>
          <p:spPr>
            <a:xfrm>
              <a:off x="2962425" y="2186105"/>
              <a:ext cx="2816506" cy="307777"/>
            </a:xfrm>
            <a:prstGeom prst="rect">
              <a:avLst/>
            </a:prstGeom>
            <a:noFill/>
          </p:spPr>
          <p:txBody>
            <a:bodyPr wrap="square" rtlCol="0">
              <a:spAutoFit/>
            </a:bodyPr>
            <a:lstStyle/>
            <a:p>
              <a:r>
                <a:rPr lang="nb-NO" sz="1400" dirty="0"/>
                <a:t>Aust-Agder museum og arkiv IKS</a:t>
              </a:r>
            </a:p>
          </p:txBody>
        </p:sp>
      </p:grpSp>
      <p:grpSp>
        <p:nvGrpSpPr>
          <p:cNvPr id="8" name="Gruppe 7" descr="Logo til alle KDRS medlemmer&#10;"/>
          <p:cNvGrpSpPr/>
          <p:nvPr/>
        </p:nvGrpSpPr>
        <p:grpSpPr>
          <a:xfrm>
            <a:off x="9023250" y="1616815"/>
            <a:ext cx="2051481" cy="696704"/>
            <a:chOff x="3419872" y="3799175"/>
            <a:chExt cx="2234475" cy="751864"/>
          </a:xfrm>
        </p:grpSpPr>
        <p:pic>
          <p:nvPicPr>
            <p:cNvPr id="15" name="Bild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19872" y="3859963"/>
              <a:ext cx="542988" cy="691076"/>
            </a:xfrm>
            <a:prstGeom prst="rect">
              <a:avLst/>
            </a:prstGeom>
          </p:spPr>
        </p:pic>
        <p:sp>
          <p:nvSpPr>
            <p:cNvPr id="7" name="TekstSylinder 6"/>
            <p:cNvSpPr txBox="1"/>
            <p:nvPr/>
          </p:nvSpPr>
          <p:spPr>
            <a:xfrm>
              <a:off x="3923928" y="3799175"/>
              <a:ext cx="1730419" cy="539872"/>
            </a:xfrm>
            <a:prstGeom prst="rect">
              <a:avLst/>
            </a:prstGeom>
            <a:noFill/>
          </p:spPr>
          <p:txBody>
            <a:bodyPr wrap="none" rtlCol="0">
              <a:spAutoFit/>
            </a:bodyPr>
            <a:lstStyle/>
            <a:p>
              <a:r>
                <a:rPr lang="nb-NO" sz="1600" dirty="0"/>
                <a:t>IKA Finnmark IKS</a:t>
              </a:r>
              <a:br>
                <a:rPr lang="nb-NO" dirty="0"/>
              </a:br>
              <a:r>
                <a:rPr lang="nn-NO" sz="1051" dirty="0"/>
                <a:t>Interkommunalt Arkiv</a:t>
              </a:r>
              <a:endParaRPr lang="nb-NO" sz="1051" dirty="0"/>
            </a:p>
          </p:txBody>
        </p:sp>
      </p:grpSp>
      <p:pic>
        <p:nvPicPr>
          <p:cNvPr id="6" name="Bilde 5" descr="Logo til alle KDRS medlemmer&#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44075" y="1535056"/>
            <a:ext cx="2074663" cy="824789"/>
          </a:xfrm>
          <a:prstGeom prst="rect">
            <a:avLst/>
          </a:prstGeom>
        </p:spPr>
      </p:pic>
      <p:pic>
        <p:nvPicPr>
          <p:cNvPr id="10" name="Bilde 9" descr="Logo til alle KDRS medlemmer&#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45253" y="3678914"/>
            <a:ext cx="1618839" cy="1079225"/>
          </a:xfrm>
          <a:prstGeom prst="rect">
            <a:avLst/>
          </a:prstGeom>
        </p:spPr>
      </p:pic>
      <p:pic>
        <p:nvPicPr>
          <p:cNvPr id="14" name="Bilde 13" descr="Logo til alle KDRS medlemmer&#10;">
            <a:extLst>
              <a:ext uri="{FF2B5EF4-FFF2-40B4-BE49-F238E27FC236}">
                <a16:creationId xmlns:a16="http://schemas.microsoft.com/office/drawing/2014/main" id="{D899AAF9-496D-4CE3-8FB8-DCB461D6A62F}"/>
              </a:ext>
            </a:extLst>
          </p:cNvPr>
          <p:cNvPicPr>
            <a:picLocks noChangeAspect="1"/>
          </p:cNvPicPr>
          <p:nvPr/>
        </p:nvPicPr>
        <p:blipFill>
          <a:blip r:embed="rId12"/>
          <a:stretch>
            <a:fillRect/>
          </a:stretch>
        </p:blipFill>
        <p:spPr>
          <a:xfrm>
            <a:off x="7040881" y="5010686"/>
            <a:ext cx="1012934" cy="993266"/>
          </a:xfrm>
          <a:prstGeom prst="rect">
            <a:avLst/>
          </a:prstGeom>
        </p:spPr>
      </p:pic>
      <p:pic>
        <p:nvPicPr>
          <p:cNvPr id="17" name="Bilde 16" descr="Logo til alle KDRS medlemmer&#10;">
            <a:extLst>
              <a:ext uri="{FF2B5EF4-FFF2-40B4-BE49-F238E27FC236}">
                <a16:creationId xmlns:a16="http://schemas.microsoft.com/office/drawing/2014/main" id="{CDE7A09F-2445-4A7C-9EFE-8ED4A057DB7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91137" y="3586588"/>
            <a:ext cx="1110988" cy="1110988"/>
          </a:xfrm>
          <a:prstGeom prst="rect">
            <a:avLst/>
          </a:prstGeom>
        </p:spPr>
      </p:pic>
      <p:pic>
        <p:nvPicPr>
          <p:cNvPr id="20" name="Bilde 19" descr="Logo til alle KDRS medlemmer&#10;">
            <a:extLst>
              <a:ext uri="{FF2B5EF4-FFF2-40B4-BE49-F238E27FC236}">
                <a16:creationId xmlns:a16="http://schemas.microsoft.com/office/drawing/2014/main" id="{5AC19DF0-FB93-4B4E-965D-424ADAFF5AA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01258" y="5156142"/>
            <a:ext cx="1606843" cy="595472"/>
          </a:xfrm>
          <a:prstGeom prst="rect">
            <a:avLst/>
          </a:prstGeom>
        </p:spPr>
      </p:pic>
      <p:pic>
        <p:nvPicPr>
          <p:cNvPr id="24" name="Bilde 23" descr="Logo til alle KDRS medlemmer&#10;">
            <a:extLst>
              <a:ext uri="{FF2B5EF4-FFF2-40B4-BE49-F238E27FC236}">
                <a16:creationId xmlns:a16="http://schemas.microsoft.com/office/drawing/2014/main" id="{44EF2C9B-52A1-4039-8840-876EC67E99C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645253" y="5155559"/>
            <a:ext cx="2248207" cy="596055"/>
          </a:xfrm>
          <a:prstGeom prst="rect">
            <a:avLst/>
          </a:prstGeom>
        </p:spPr>
      </p:pic>
      <p:pic>
        <p:nvPicPr>
          <p:cNvPr id="26" name="Bilde 25" descr="Logo til alle KDRS medlemmer&#10;">
            <a:extLst>
              <a:ext uri="{FF2B5EF4-FFF2-40B4-BE49-F238E27FC236}">
                <a16:creationId xmlns:a16="http://schemas.microsoft.com/office/drawing/2014/main" id="{BDBB8E68-AC5F-4390-8695-E15E5298C80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69744" y="3925623"/>
            <a:ext cx="2555731" cy="501527"/>
          </a:xfrm>
          <a:prstGeom prst="rect">
            <a:avLst/>
          </a:prstGeom>
        </p:spPr>
      </p:pic>
      <p:sp>
        <p:nvSpPr>
          <p:cNvPr id="4" name="Rektangel 3">
            <a:extLst>
              <a:ext uri="{FF2B5EF4-FFF2-40B4-BE49-F238E27FC236}">
                <a16:creationId xmlns:a16="http://schemas.microsoft.com/office/drawing/2014/main" id="{62A2BED9-F529-47BA-BA6E-BFE2E5E50AAA}"/>
              </a:ext>
            </a:extLst>
          </p:cNvPr>
          <p:cNvSpPr/>
          <p:nvPr/>
        </p:nvSpPr>
        <p:spPr>
          <a:xfrm rot="20376792">
            <a:off x="2268837" y="2063094"/>
            <a:ext cx="7859215" cy="3046988"/>
          </a:xfrm>
          <a:prstGeom prst="rect">
            <a:avLst/>
          </a:prstGeom>
          <a:noFill/>
        </p:spPr>
        <p:txBody>
          <a:bodyPr wrap="square" lIns="91440" tIns="45720" rIns="91440" bIns="45720">
            <a:spAutoFit/>
          </a:bodyPr>
          <a:lstStyle/>
          <a:p>
            <a:pPr algn="ctr"/>
            <a:r>
              <a:rPr lang="nb-NO" sz="9600" b="1" dirty="0">
                <a:ln w="9525">
                  <a:solidFill>
                    <a:schemeClr val="bg1"/>
                  </a:solidFill>
                  <a:prstDash val="solid"/>
                </a:ln>
                <a:solidFill>
                  <a:srgbClr val="1B2D56"/>
                </a:solidFill>
                <a:effectLst>
                  <a:outerShdw blurRad="12700" dist="38100" dir="2700000" algn="tl" rotWithShape="0">
                    <a:schemeClr val="accent5">
                      <a:lumMod val="60000"/>
                      <a:lumOff val="40000"/>
                    </a:schemeClr>
                  </a:outerShdw>
                </a:effectLst>
              </a:rPr>
              <a:t>15 medlemmer</a:t>
            </a:r>
          </a:p>
        </p:txBody>
      </p:sp>
      <p:pic>
        <p:nvPicPr>
          <p:cNvPr id="1026" name="Picture 2">
            <a:extLst>
              <a:ext uri="{FF2B5EF4-FFF2-40B4-BE49-F238E27FC236}">
                <a16:creationId xmlns:a16="http://schemas.microsoft.com/office/drawing/2014/main" id="{790F9C1F-7B09-4F59-EDA6-879C0E50FC8A}"/>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722257" y="3840789"/>
            <a:ext cx="3008630" cy="760754"/>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e 12">
            <a:extLst>
              <a:ext uri="{FF2B5EF4-FFF2-40B4-BE49-F238E27FC236}">
                <a16:creationId xmlns:a16="http://schemas.microsoft.com/office/drawing/2014/main" id="{8FA27E73-DA6E-AF7B-E9B1-8D7D393947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542769" y="5063296"/>
            <a:ext cx="2476489" cy="688318"/>
          </a:xfrm>
          <a:prstGeom prst="rect">
            <a:avLst/>
          </a:prstGeom>
        </p:spPr>
      </p:pic>
    </p:spTree>
    <p:custDataLst>
      <p:tags r:id="rId1"/>
    </p:custDataLst>
    <p:extLst>
      <p:ext uri="{BB962C8B-B14F-4D97-AF65-F5344CB8AC3E}">
        <p14:creationId xmlns:p14="http://schemas.microsoft.com/office/powerpoint/2010/main" val="4666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714E74-C153-3110-2067-FC16367206E2}"/>
              </a:ext>
            </a:extLst>
          </p:cNvPr>
          <p:cNvSpPr>
            <a:spLocks noGrp="1"/>
          </p:cNvSpPr>
          <p:nvPr>
            <p:ph type="title"/>
          </p:nvPr>
        </p:nvSpPr>
        <p:spPr/>
        <p:txBody>
          <a:bodyPr/>
          <a:lstStyle/>
          <a:p>
            <a:r>
              <a:rPr lang="nb-NO" dirty="0"/>
              <a:t>Hovedoppgaver</a:t>
            </a:r>
          </a:p>
        </p:txBody>
      </p:sp>
      <p:sp>
        <p:nvSpPr>
          <p:cNvPr id="3" name="Plassholder for innhold 2">
            <a:extLst>
              <a:ext uri="{FF2B5EF4-FFF2-40B4-BE49-F238E27FC236}">
                <a16:creationId xmlns:a16="http://schemas.microsoft.com/office/drawing/2014/main" id="{2B884C68-0ABB-FEA0-6D65-473049A9081E}"/>
              </a:ext>
            </a:extLst>
          </p:cNvPr>
          <p:cNvSpPr>
            <a:spLocks noGrp="1"/>
          </p:cNvSpPr>
          <p:nvPr>
            <p:ph idx="1"/>
          </p:nvPr>
        </p:nvSpPr>
        <p:spPr/>
        <p:txBody>
          <a:bodyPr/>
          <a:lstStyle/>
          <a:p>
            <a:r>
              <a:rPr lang="nb-NO" dirty="0"/>
              <a:t>Etablere og drifte digitalt sikringsmagasin for medlemmene (2016)</a:t>
            </a:r>
          </a:p>
          <a:p>
            <a:r>
              <a:rPr lang="nb-NO" dirty="0"/>
              <a:t>Tilgjengeliggjøring av deponerte arkiver (2020)</a:t>
            </a:r>
          </a:p>
          <a:p>
            <a:r>
              <a:rPr lang="nb-NO" dirty="0"/>
              <a:t>Kompetanse og nettverksbygging</a:t>
            </a:r>
          </a:p>
          <a:p>
            <a:r>
              <a:rPr lang="nb-NO" dirty="0"/>
              <a:t>Utviklingsprosjekter – knyttet til digitalt skapte arkiver</a:t>
            </a:r>
          </a:p>
          <a:p>
            <a:endParaRPr lang="nb-NO" dirty="0"/>
          </a:p>
        </p:txBody>
      </p:sp>
    </p:spTree>
    <p:extLst>
      <p:ext uri="{BB962C8B-B14F-4D97-AF65-F5344CB8AC3E}">
        <p14:creationId xmlns:p14="http://schemas.microsoft.com/office/powerpoint/2010/main" val="312282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3BB810-F461-916D-620B-BFFE56D26D88}"/>
              </a:ext>
            </a:extLst>
          </p:cNvPr>
          <p:cNvSpPr>
            <a:spLocks noGrp="1"/>
          </p:cNvSpPr>
          <p:nvPr>
            <p:ph type="title"/>
          </p:nvPr>
        </p:nvSpPr>
        <p:spPr/>
        <p:txBody>
          <a:bodyPr/>
          <a:lstStyle/>
          <a:p>
            <a:r>
              <a:rPr lang="nb-NO" dirty="0"/>
              <a:t>Nasjonal digitaliseringsstrategi – betyr det noe for kommunale arkiver?</a:t>
            </a:r>
          </a:p>
        </p:txBody>
      </p:sp>
      <p:pic>
        <p:nvPicPr>
          <p:cNvPr id="4098" name="Picture 2" descr="Framside på &quot;Framtidens digitale Norge&quot;">
            <a:extLst>
              <a:ext uri="{FF2B5EF4-FFF2-40B4-BE49-F238E27FC236}">
                <a16:creationId xmlns:a16="http://schemas.microsoft.com/office/drawing/2014/main" id="{1FCA5189-E4F8-261C-2E15-E1FE5C562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75466" y="1866054"/>
            <a:ext cx="7005871"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9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CDD323-2555-CE00-F29E-F47C2FCFD5E7}"/>
              </a:ext>
            </a:extLst>
          </p:cNvPr>
          <p:cNvSpPr>
            <a:spLocks noGrp="1"/>
          </p:cNvSpPr>
          <p:nvPr>
            <p:ph type="title"/>
          </p:nvPr>
        </p:nvSpPr>
        <p:spPr/>
        <p:txBody>
          <a:bodyPr/>
          <a:lstStyle/>
          <a:p>
            <a:r>
              <a:rPr lang="nb-NO" dirty="0"/>
              <a:t>Har i etterkant fått en del kritikk</a:t>
            </a:r>
          </a:p>
        </p:txBody>
      </p:sp>
      <p:sp>
        <p:nvSpPr>
          <p:cNvPr id="3" name="Plassholder for innhold 2">
            <a:extLst>
              <a:ext uri="{FF2B5EF4-FFF2-40B4-BE49-F238E27FC236}">
                <a16:creationId xmlns:a16="http://schemas.microsoft.com/office/drawing/2014/main" id="{F8ED745A-F0FE-32CB-F600-33DDF3A4A062}"/>
              </a:ext>
            </a:extLst>
          </p:cNvPr>
          <p:cNvSpPr>
            <a:spLocks noGrp="1"/>
          </p:cNvSpPr>
          <p:nvPr>
            <p:ph sz="half" idx="1"/>
          </p:nvPr>
        </p:nvSpPr>
        <p:spPr/>
        <p:txBody>
          <a:bodyPr/>
          <a:lstStyle/>
          <a:p>
            <a:r>
              <a:rPr lang="nb-NO" dirty="0"/>
              <a:t>Enkelte hevder at strategien mener at KI skal løse alle utfordringene</a:t>
            </a:r>
          </a:p>
          <a:p>
            <a:r>
              <a:rPr lang="nb-NO" dirty="0"/>
              <a:t>Det pekes også på at «alminnelig digitalisering» vil gi den største produktivitetsveksten</a:t>
            </a:r>
          </a:p>
          <a:p>
            <a:r>
              <a:rPr lang="nb-NO" dirty="0"/>
              <a:t>KI vil gi supplementseffekt</a:t>
            </a:r>
          </a:p>
          <a:p>
            <a:r>
              <a:rPr lang="nb-NO" dirty="0"/>
              <a:t>Mange mener at digital transformasjon vil gi best effekt</a:t>
            </a:r>
          </a:p>
          <a:p>
            <a:pPr marL="0" indent="0">
              <a:buNone/>
            </a:pPr>
            <a:endParaRPr lang="nb-NO" dirty="0"/>
          </a:p>
        </p:txBody>
      </p:sp>
      <p:pic>
        <p:nvPicPr>
          <p:cNvPr id="7" name="Plassholder for innhold 6">
            <a:extLst>
              <a:ext uri="{FF2B5EF4-FFF2-40B4-BE49-F238E27FC236}">
                <a16:creationId xmlns:a16="http://schemas.microsoft.com/office/drawing/2014/main" id="{E413703C-F157-C232-0445-BCE24E4D81C0}"/>
              </a:ext>
            </a:extLst>
          </p:cNvPr>
          <p:cNvPicPr>
            <a:picLocks noGrp="1" noChangeAspect="1"/>
          </p:cNvPicPr>
          <p:nvPr>
            <p:ph sz="half" idx="2"/>
          </p:nvPr>
        </p:nvPicPr>
        <p:blipFill>
          <a:blip r:embed="rId3"/>
          <a:stretch>
            <a:fillRect/>
          </a:stretch>
        </p:blipFill>
        <p:spPr>
          <a:xfrm>
            <a:off x="6370504" y="1921554"/>
            <a:ext cx="5181600" cy="3454400"/>
          </a:xfrm>
          <a:prstGeom prst="rect">
            <a:avLst/>
          </a:prstGeom>
        </p:spPr>
      </p:pic>
    </p:spTree>
    <p:extLst>
      <p:ext uri="{BB962C8B-B14F-4D97-AF65-F5344CB8AC3E}">
        <p14:creationId xmlns:p14="http://schemas.microsoft.com/office/powerpoint/2010/main" val="1825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77C009-AE82-02AD-9CDF-B78D8544A9AA}"/>
              </a:ext>
            </a:extLst>
          </p:cNvPr>
          <p:cNvSpPr>
            <a:spLocks noGrp="1"/>
          </p:cNvSpPr>
          <p:nvPr>
            <p:ph type="title"/>
          </p:nvPr>
        </p:nvSpPr>
        <p:spPr/>
        <p:txBody>
          <a:bodyPr/>
          <a:lstStyle/>
          <a:p>
            <a:r>
              <a:rPr lang="nb-NO" dirty="0"/>
              <a:t>Er vi kommet i startposisjon?</a:t>
            </a:r>
          </a:p>
        </p:txBody>
      </p:sp>
      <p:sp>
        <p:nvSpPr>
          <p:cNvPr id="3" name="Plassholder for innhold 2">
            <a:extLst>
              <a:ext uri="{FF2B5EF4-FFF2-40B4-BE49-F238E27FC236}">
                <a16:creationId xmlns:a16="http://schemas.microsoft.com/office/drawing/2014/main" id="{99595C03-E616-5569-A887-B9FDB1CC234A}"/>
              </a:ext>
            </a:extLst>
          </p:cNvPr>
          <p:cNvSpPr>
            <a:spLocks noGrp="1"/>
          </p:cNvSpPr>
          <p:nvPr>
            <p:ph sz="half" idx="1"/>
          </p:nvPr>
        </p:nvSpPr>
        <p:spPr/>
        <p:txBody>
          <a:bodyPr>
            <a:normAutofit/>
          </a:bodyPr>
          <a:lstStyle/>
          <a:p>
            <a:r>
              <a:rPr lang="nb-NO" dirty="0"/>
              <a:t>Majoriteten av kommunal sektor har fortsatt bare satt strøm på gamle prosesser</a:t>
            </a:r>
          </a:p>
          <a:p>
            <a:r>
              <a:rPr lang="nb-NO" dirty="0"/>
              <a:t>Arbeidsprosessene for de kommunale tjenestene utføres på samme måte som de har blitt gjort i lang tid, med systemer som har tatt utgangspunkt i den analogbaserte arbeidsmåten</a:t>
            </a:r>
          </a:p>
          <a:p>
            <a:r>
              <a:rPr lang="nb-NO" dirty="0"/>
              <a:t>Men hvorfor kan vi ikke bare gjøre som vi alltid har gjort?</a:t>
            </a:r>
          </a:p>
        </p:txBody>
      </p:sp>
      <p:pic>
        <p:nvPicPr>
          <p:cNvPr id="6" name="Plassholder for innhold 5">
            <a:extLst>
              <a:ext uri="{FF2B5EF4-FFF2-40B4-BE49-F238E27FC236}">
                <a16:creationId xmlns:a16="http://schemas.microsoft.com/office/drawing/2014/main" id="{C651A7C9-4842-98FB-0658-147488844A00}"/>
              </a:ext>
            </a:extLst>
          </p:cNvPr>
          <p:cNvPicPr>
            <a:picLocks noGrp="1" noChangeAspect="1"/>
          </p:cNvPicPr>
          <p:nvPr>
            <p:ph sz="half" idx="2"/>
          </p:nvPr>
        </p:nvPicPr>
        <p:blipFill>
          <a:blip r:embed="rId3"/>
          <a:stretch>
            <a:fillRect/>
          </a:stretch>
        </p:blipFill>
        <p:spPr>
          <a:xfrm>
            <a:off x="6293386" y="2075791"/>
            <a:ext cx="5181600" cy="3454400"/>
          </a:xfrm>
          <a:prstGeom prst="rect">
            <a:avLst/>
          </a:prstGeom>
        </p:spPr>
      </p:pic>
    </p:spTree>
    <p:extLst>
      <p:ext uri="{BB962C8B-B14F-4D97-AF65-F5344CB8AC3E}">
        <p14:creationId xmlns:p14="http://schemas.microsoft.com/office/powerpoint/2010/main" val="203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3F55E18-C091-D872-9833-EA7094EB8276}"/>
              </a:ext>
            </a:extLst>
          </p:cNvPr>
          <p:cNvPicPr>
            <a:picLocks noChangeAspect="1"/>
          </p:cNvPicPr>
          <p:nvPr/>
        </p:nvPicPr>
        <p:blipFill>
          <a:blip r:embed="rId3"/>
          <a:stretch>
            <a:fillRect/>
          </a:stretch>
        </p:blipFill>
        <p:spPr>
          <a:xfrm>
            <a:off x="2281825" y="187574"/>
            <a:ext cx="7816240" cy="6180140"/>
          </a:xfrm>
          <a:prstGeom prst="rect">
            <a:avLst/>
          </a:prstGeom>
        </p:spPr>
      </p:pic>
    </p:spTree>
    <p:extLst>
      <p:ext uri="{BB962C8B-B14F-4D97-AF65-F5344CB8AC3E}">
        <p14:creationId xmlns:p14="http://schemas.microsoft.com/office/powerpoint/2010/main" val="48521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5">
            <a:extLst>
              <a:ext uri="{FF2B5EF4-FFF2-40B4-BE49-F238E27FC236}">
                <a16:creationId xmlns:a16="http://schemas.microsoft.com/office/drawing/2014/main" id="{69BF084A-A9F7-13F6-B20B-85C4F48DA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752" y="323850"/>
            <a:ext cx="9864217" cy="6288445"/>
          </a:xfrm>
          <a:prstGeom prst="rect">
            <a:avLst/>
          </a:prstGeom>
          <a:noFill/>
        </p:spPr>
      </p:pic>
    </p:spTree>
    <p:extLst>
      <p:ext uri="{BB962C8B-B14F-4D97-AF65-F5344CB8AC3E}">
        <p14:creationId xmlns:p14="http://schemas.microsoft.com/office/powerpoint/2010/main" val="20013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E0E7F-B3E5-220C-4083-C1CF7B20F3E8}"/>
              </a:ext>
            </a:extLst>
          </p:cNvPr>
          <p:cNvSpPr>
            <a:spLocks noGrp="1"/>
          </p:cNvSpPr>
          <p:nvPr>
            <p:ph type="title"/>
          </p:nvPr>
        </p:nvSpPr>
        <p:spPr/>
        <p:txBody>
          <a:bodyPr/>
          <a:lstStyle/>
          <a:p>
            <a:r>
              <a:rPr lang="nb-NO" dirty="0"/>
              <a:t>Løsningen</a:t>
            </a:r>
          </a:p>
        </p:txBody>
      </p:sp>
      <p:pic>
        <p:nvPicPr>
          <p:cNvPr id="5" name="Plassholder for innhold 4">
            <a:extLst>
              <a:ext uri="{FF2B5EF4-FFF2-40B4-BE49-F238E27FC236}">
                <a16:creationId xmlns:a16="http://schemas.microsoft.com/office/drawing/2014/main" id="{9F0881F5-3095-F16E-DA65-30140093C9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5542" y="1574906"/>
            <a:ext cx="4387850" cy="4387850"/>
          </a:xfrm>
        </p:spPr>
      </p:pic>
      <p:sp>
        <p:nvSpPr>
          <p:cNvPr id="8" name="Plassholder for innhold 7">
            <a:extLst>
              <a:ext uri="{FF2B5EF4-FFF2-40B4-BE49-F238E27FC236}">
                <a16:creationId xmlns:a16="http://schemas.microsoft.com/office/drawing/2014/main" id="{6B89005B-512C-7B8A-36A3-FE7D4A061689}"/>
              </a:ext>
            </a:extLst>
          </p:cNvPr>
          <p:cNvSpPr>
            <a:spLocks noGrp="1"/>
          </p:cNvSpPr>
          <p:nvPr>
            <p:ph sz="quarter" idx="4294967295"/>
          </p:nvPr>
        </p:nvSpPr>
        <p:spPr>
          <a:xfrm>
            <a:off x="1126467" y="1904618"/>
            <a:ext cx="5183187" cy="4058138"/>
          </a:xfrm>
        </p:spPr>
        <p:txBody>
          <a:bodyPr>
            <a:normAutofit fontScale="92500" lnSpcReduction="20000"/>
          </a:bodyPr>
          <a:lstStyle/>
          <a:p>
            <a:r>
              <a:rPr lang="nb-NO" b="0" i="0" dirty="0">
                <a:solidFill>
                  <a:srgbClr val="212529"/>
                </a:solidFill>
                <a:effectLst/>
                <a:latin typeface="Open Sans" panose="020B0606030504020204" pitchFamily="34" charset="0"/>
              </a:rPr>
              <a:t>Etablere effektive datadrevne og digitaliserte prosesser - redusere manuelle oppgaver –&gt; digital transformasjon</a:t>
            </a:r>
          </a:p>
          <a:p>
            <a:r>
              <a:rPr lang="nb-NO" b="0" i="0" dirty="0">
                <a:solidFill>
                  <a:srgbClr val="212529"/>
                </a:solidFill>
                <a:effectLst/>
                <a:latin typeface="Open Sans" panose="020B0606030504020204" pitchFamily="34" charset="0"/>
              </a:rPr>
              <a:t>Sikre at informasjonen som skapes i systemene også arkiveres automatisk</a:t>
            </a:r>
          </a:p>
          <a:p>
            <a:r>
              <a:rPr lang="nb-NO" b="0" i="0" dirty="0">
                <a:solidFill>
                  <a:srgbClr val="212529"/>
                </a:solidFill>
                <a:effectLst/>
                <a:latin typeface="Open Sans" panose="020B0606030504020204" pitchFamily="34" charset="0"/>
              </a:rPr>
              <a:t>Må sikre en åpen og tillitsfull offentlig forvaltning</a:t>
            </a:r>
          </a:p>
          <a:p>
            <a:r>
              <a:rPr lang="nb-NO" b="0" i="0" dirty="0">
                <a:solidFill>
                  <a:srgbClr val="212529"/>
                </a:solidFill>
                <a:effectLst/>
                <a:latin typeface="Open Sans" panose="020B0606030504020204" pitchFamily="34" charset="0"/>
              </a:rPr>
              <a:t>Sikrer individenes rettighetsdokumentasjon</a:t>
            </a:r>
          </a:p>
          <a:p>
            <a:r>
              <a:rPr lang="nb-NO" dirty="0">
                <a:solidFill>
                  <a:srgbClr val="212529"/>
                </a:solidFill>
                <a:latin typeface="Open Sans" panose="020B0606030504020204" pitchFamily="34" charset="0"/>
              </a:rPr>
              <a:t>Frigjør menneskelige ressurser slik at de kan brukes der de er nødvendige</a:t>
            </a:r>
            <a:endParaRPr lang="nb-NO" dirty="0"/>
          </a:p>
        </p:txBody>
      </p:sp>
      <p:sp>
        <p:nvSpPr>
          <p:cNvPr id="3" name="TekstSylinder 2">
            <a:extLst>
              <a:ext uri="{FF2B5EF4-FFF2-40B4-BE49-F238E27FC236}">
                <a16:creationId xmlns:a16="http://schemas.microsoft.com/office/drawing/2014/main" id="{60E79145-1FF3-E823-DE48-47C7B97C3614}"/>
              </a:ext>
            </a:extLst>
          </p:cNvPr>
          <p:cNvSpPr txBox="1"/>
          <p:nvPr/>
        </p:nvSpPr>
        <p:spPr>
          <a:xfrm>
            <a:off x="9024078" y="5770785"/>
            <a:ext cx="885050" cy="276999"/>
          </a:xfrm>
          <a:prstGeom prst="rect">
            <a:avLst/>
          </a:prstGeom>
          <a:noFill/>
        </p:spPr>
        <p:txBody>
          <a:bodyPr wrap="none" rtlCol="0">
            <a:spAutoFit/>
          </a:bodyPr>
          <a:lstStyle/>
          <a:p>
            <a:r>
              <a:rPr lang="nb-NO" sz="1200" dirty="0"/>
              <a:t>AI generert</a:t>
            </a:r>
          </a:p>
        </p:txBody>
      </p:sp>
    </p:spTree>
    <p:extLst>
      <p:ext uri="{BB962C8B-B14F-4D97-AF65-F5344CB8AC3E}">
        <p14:creationId xmlns:p14="http://schemas.microsoft.com/office/powerpoint/2010/main" val="22592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3"/>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RS Ny presentasjon" id="{F3FF13F2-35C5-4CD2-9C8D-9D97AB6AEDC2}" vid="{FE2B9895-A107-4703-9457-ADDFA4477A6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KDRS Ny presentasjon</Template>
  <TotalTime>373</TotalTime>
  <Words>1297</Words>
  <Application>Microsoft Office PowerPoint</Application>
  <PresentationFormat>Widescreen</PresentationFormat>
  <Paragraphs>126</Paragraphs>
  <Slides>15</Slides>
  <Notes>14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15</vt:i4>
      </vt:variant>
    </vt:vector>
  </HeadingPairs>
  <TitlesOfParts>
    <vt:vector size="23" baseType="lpstr">
      <vt:lpstr>ＭＳ Ｐゴシック</vt:lpstr>
      <vt:lpstr>Arial</vt:lpstr>
      <vt:lpstr>Bitter Medium</vt:lpstr>
      <vt:lpstr>Bitter Thin</vt:lpstr>
      <vt:lpstr>Calibri</vt:lpstr>
      <vt:lpstr>Open Sans</vt:lpstr>
      <vt:lpstr>Verdana</vt:lpstr>
      <vt:lpstr>Office-tema</vt:lpstr>
      <vt:lpstr>PowerPoint-presentasjon</vt:lpstr>
      <vt:lpstr>Dagens medlemmer pr. 1. januar 2025</vt:lpstr>
      <vt:lpstr>Hovedoppgaver</vt:lpstr>
      <vt:lpstr>Nasjonal digitaliseringsstrategi – betyr det noe for kommunale arkiver?</vt:lpstr>
      <vt:lpstr>Har i etterkant fått en del kritikk</vt:lpstr>
      <vt:lpstr>Er vi kommet i startposisjon?</vt:lpstr>
      <vt:lpstr>PowerPoint-presentasjon</vt:lpstr>
      <vt:lpstr>PowerPoint-presentasjon</vt:lpstr>
      <vt:lpstr>Løsningen</vt:lpstr>
      <vt:lpstr>Hva betyr dette for kommunen</vt:lpstr>
      <vt:lpstr>Framtidsutsikter</vt:lpstr>
      <vt:lpstr>Fra ustrukturerte til strukturerte data</vt:lpstr>
      <vt:lpstr>Hva betyr det for kommunale arkivinstitusjoner?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 Eivind Johansen</dc:creator>
  <cp:lastModifiedBy>Tor Eivind Johansen</cp:lastModifiedBy>
  <cp:revision>36</cp:revision>
  <dcterms:created xsi:type="dcterms:W3CDTF">2025-09-11T14:06:05Z</dcterms:created>
  <dcterms:modified xsi:type="dcterms:W3CDTF">2025-10-13T12:32:21Z</dcterms:modified>
</cp:coreProperties>
</file>